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56" r:id="rId10"/>
  </p:sldIdLst>
  <p:sldSz cx="14400213" cy="180006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670" userDrawn="1">
          <p15:clr>
            <a:srgbClr val="A4A3A4"/>
          </p15:clr>
        </p15:guide>
        <p15:guide id="2" pos="451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06" autoAdjust="0"/>
    <p:restoredTop sz="94660"/>
  </p:normalViewPr>
  <p:slideViewPr>
    <p:cSldViewPr snapToGrid="0" showGuides="1">
      <p:cViewPr varScale="1">
        <p:scale>
          <a:sx n="42" d="100"/>
          <a:sy n="42" d="100"/>
        </p:scale>
        <p:origin x="2916" y="52"/>
      </p:cViewPr>
      <p:guideLst>
        <p:guide orient="horz" pos="5670"/>
        <p:guide pos="451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0016" y="2945943"/>
            <a:ext cx="12240181" cy="6266897"/>
          </a:xfrm>
        </p:spPr>
        <p:txBody>
          <a:bodyPr anchor="b"/>
          <a:lstStyle>
            <a:lvl1pPr algn="ctr">
              <a:defRPr sz="9449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00027" y="9454516"/>
            <a:ext cx="10800160" cy="4345992"/>
          </a:xfrm>
        </p:spPr>
        <p:txBody>
          <a:bodyPr/>
          <a:lstStyle>
            <a:lvl1pPr marL="0" indent="0" algn="ctr">
              <a:buNone/>
              <a:defRPr sz="3780"/>
            </a:lvl1pPr>
            <a:lvl2pPr marL="719999" indent="0" algn="ctr">
              <a:buNone/>
              <a:defRPr sz="3150"/>
            </a:lvl2pPr>
            <a:lvl3pPr marL="1439997" indent="0" algn="ctr">
              <a:buNone/>
              <a:defRPr sz="2835"/>
            </a:lvl3pPr>
            <a:lvl4pPr marL="2159996" indent="0" algn="ctr">
              <a:buNone/>
              <a:defRPr sz="2520"/>
            </a:lvl4pPr>
            <a:lvl5pPr marL="2879994" indent="0" algn="ctr">
              <a:buNone/>
              <a:defRPr sz="2520"/>
            </a:lvl5pPr>
            <a:lvl6pPr marL="3599993" indent="0" algn="ctr">
              <a:buNone/>
              <a:defRPr sz="2520"/>
            </a:lvl6pPr>
            <a:lvl7pPr marL="4319991" indent="0" algn="ctr">
              <a:buNone/>
              <a:defRPr sz="2520"/>
            </a:lvl7pPr>
            <a:lvl8pPr marL="5039990" indent="0" algn="ctr">
              <a:buNone/>
              <a:defRPr sz="2520"/>
            </a:lvl8pPr>
            <a:lvl9pPr marL="5759988" indent="0" algn="ctr">
              <a:buNone/>
              <a:defRPr sz="2520"/>
            </a:lvl9pPr>
          </a:lstStyle>
          <a:p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E0AE2-4A9A-4C8A-9AA9-B812553ED6D0}" type="datetimeFigureOut">
              <a:rPr lang="sl-SI" smtClean="0"/>
              <a:t>25.01.2023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AE7C0-6164-462E-87CB-D8D40B431B9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82116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E0AE2-4A9A-4C8A-9AA9-B812553ED6D0}" type="datetimeFigureOut">
              <a:rPr lang="sl-SI" smtClean="0"/>
              <a:t>25.01.2023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AE7C0-6164-462E-87CB-D8D40B431B9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52500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05153" y="958369"/>
            <a:ext cx="3105046" cy="15254730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015" y="958369"/>
            <a:ext cx="9135135" cy="15254730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E0AE2-4A9A-4C8A-9AA9-B812553ED6D0}" type="datetimeFigureOut">
              <a:rPr lang="sl-SI" smtClean="0"/>
              <a:t>25.01.2023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AE7C0-6164-462E-87CB-D8D40B431B9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1902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E0AE2-4A9A-4C8A-9AA9-B812553ED6D0}" type="datetimeFigureOut">
              <a:rPr lang="sl-SI" smtClean="0"/>
              <a:t>25.01.2023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AE7C0-6164-462E-87CB-D8D40B431B9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77025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515" y="4487671"/>
            <a:ext cx="12420184" cy="7487774"/>
          </a:xfrm>
        </p:spPr>
        <p:txBody>
          <a:bodyPr anchor="b"/>
          <a:lstStyle>
            <a:lvl1pPr>
              <a:defRPr sz="9449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515" y="12046282"/>
            <a:ext cx="12420184" cy="3937644"/>
          </a:xfrm>
        </p:spPr>
        <p:txBody>
          <a:bodyPr/>
          <a:lstStyle>
            <a:lvl1pPr marL="0" indent="0">
              <a:buNone/>
              <a:defRPr sz="3780">
                <a:solidFill>
                  <a:schemeClr val="tx1"/>
                </a:solidFill>
              </a:defRPr>
            </a:lvl1pPr>
            <a:lvl2pPr marL="719999" indent="0">
              <a:buNone/>
              <a:defRPr sz="3150">
                <a:solidFill>
                  <a:schemeClr val="tx1">
                    <a:tint val="75000"/>
                  </a:schemeClr>
                </a:solidFill>
              </a:defRPr>
            </a:lvl2pPr>
            <a:lvl3pPr marL="1439997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3pPr>
            <a:lvl4pPr marL="2159996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4pPr>
            <a:lvl5pPr marL="2879994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5pPr>
            <a:lvl6pPr marL="3599993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6pPr>
            <a:lvl7pPr marL="4319991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7pPr>
            <a:lvl8pPr marL="503999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8pPr>
            <a:lvl9pPr marL="5759988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E0AE2-4A9A-4C8A-9AA9-B812553ED6D0}" type="datetimeFigureOut">
              <a:rPr lang="sl-SI" smtClean="0"/>
              <a:t>25.01.2023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AE7C0-6164-462E-87CB-D8D40B431B9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10648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014" y="4791843"/>
            <a:ext cx="6120091" cy="11421255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90108" y="4791843"/>
            <a:ext cx="6120091" cy="11421255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E0AE2-4A9A-4C8A-9AA9-B812553ED6D0}" type="datetimeFigureOut">
              <a:rPr lang="sl-SI" smtClean="0"/>
              <a:t>25.01.2023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AE7C0-6164-462E-87CB-D8D40B431B9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96638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1890" y="958373"/>
            <a:ext cx="12420184" cy="3479296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1892" y="4412664"/>
            <a:ext cx="6091964" cy="2162578"/>
          </a:xfrm>
        </p:spPr>
        <p:txBody>
          <a:bodyPr anchor="b"/>
          <a:lstStyle>
            <a:lvl1pPr marL="0" indent="0">
              <a:buNone/>
              <a:defRPr sz="3780" b="1"/>
            </a:lvl1pPr>
            <a:lvl2pPr marL="719999" indent="0">
              <a:buNone/>
              <a:defRPr sz="3150" b="1"/>
            </a:lvl2pPr>
            <a:lvl3pPr marL="1439997" indent="0">
              <a:buNone/>
              <a:defRPr sz="2835" b="1"/>
            </a:lvl3pPr>
            <a:lvl4pPr marL="2159996" indent="0">
              <a:buNone/>
              <a:defRPr sz="2520" b="1"/>
            </a:lvl4pPr>
            <a:lvl5pPr marL="2879994" indent="0">
              <a:buNone/>
              <a:defRPr sz="2520" b="1"/>
            </a:lvl5pPr>
            <a:lvl6pPr marL="3599993" indent="0">
              <a:buNone/>
              <a:defRPr sz="2520" b="1"/>
            </a:lvl6pPr>
            <a:lvl7pPr marL="4319991" indent="0">
              <a:buNone/>
              <a:defRPr sz="2520" b="1"/>
            </a:lvl7pPr>
            <a:lvl8pPr marL="5039990" indent="0">
              <a:buNone/>
              <a:defRPr sz="2520" b="1"/>
            </a:lvl8pPr>
            <a:lvl9pPr marL="5759988" indent="0">
              <a:buNone/>
              <a:defRPr sz="252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91892" y="6575242"/>
            <a:ext cx="6091964" cy="9671191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290109" y="4412664"/>
            <a:ext cx="6121966" cy="2162578"/>
          </a:xfrm>
        </p:spPr>
        <p:txBody>
          <a:bodyPr anchor="b"/>
          <a:lstStyle>
            <a:lvl1pPr marL="0" indent="0">
              <a:buNone/>
              <a:defRPr sz="3780" b="1"/>
            </a:lvl1pPr>
            <a:lvl2pPr marL="719999" indent="0">
              <a:buNone/>
              <a:defRPr sz="3150" b="1"/>
            </a:lvl2pPr>
            <a:lvl3pPr marL="1439997" indent="0">
              <a:buNone/>
              <a:defRPr sz="2835" b="1"/>
            </a:lvl3pPr>
            <a:lvl4pPr marL="2159996" indent="0">
              <a:buNone/>
              <a:defRPr sz="2520" b="1"/>
            </a:lvl4pPr>
            <a:lvl5pPr marL="2879994" indent="0">
              <a:buNone/>
              <a:defRPr sz="2520" b="1"/>
            </a:lvl5pPr>
            <a:lvl6pPr marL="3599993" indent="0">
              <a:buNone/>
              <a:defRPr sz="2520" b="1"/>
            </a:lvl6pPr>
            <a:lvl7pPr marL="4319991" indent="0">
              <a:buNone/>
              <a:defRPr sz="2520" b="1"/>
            </a:lvl7pPr>
            <a:lvl8pPr marL="5039990" indent="0">
              <a:buNone/>
              <a:defRPr sz="2520" b="1"/>
            </a:lvl8pPr>
            <a:lvl9pPr marL="5759988" indent="0">
              <a:buNone/>
              <a:defRPr sz="252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290109" y="6575242"/>
            <a:ext cx="6121966" cy="9671191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E0AE2-4A9A-4C8A-9AA9-B812553ED6D0}" type="datetimeFigureOut">
              <a:rPr lang="sl-SI" smtClean="0"/>
              <a:t>25.01.2023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AE7C0-6164-462E-87CB-D8D40B431B9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65295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E0AE2-4A9A-4C8A-9AA9-B812553ED6D0}" type="datetimeFigureOut">
              <a:rPr lang="sl-SI" smtClean="0"/>
              <a:t>25.01.2023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AE7C0-6164-462E-87CB-D8D40B431B9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16222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E0AE2-4A9A-4C8A-9AA9-B812553ED6D0}" type="datetimeFigureOut">
              <a:rPr lang="sl-SI" smtClean="0"/>
              <a:t>25.01.2023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AE7C0-6164-462E-87CB-D8D40B431B9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45960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1890" y="1200044"/>
            <a:ext cx="4644444" cy="4200155"/>
          </a:xfrm>
        </p:spPr>
        <p:txBody>
          <a:bodyPr anchor="b"/>
          <a:lstStyle>
            <a:lvl1pPr>
              <a:defRPr sz="5039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1966" y="2591766"/>
            <a:ext cx="7290108" cy="12792138"/>
          </a:xfrm>
        </p:spPr>
        <p:txBody>
          <a:bodyPr/>
          <a:lstStyle>
            <a:lvl1pPr>
              <a:defRPr sz="5039"/>
            </a:lvl1pPr>
            <a:lvl2pPr>
              <a:defRPr sz="4409"/>
            </a:lvl2pPr>
            <a:lvl3pPr>
              <a:defRPr sz="3780"/>
            </a:lvl3pPr>
            <a:lvl4pPr>
              <a:defRPr sz="3150"/>
            </a:lvl4pPr>
            <a:lvl5pPr>
              <a:defRPr sz="3150"/>
            </a:lvl5pPr>
            <a:lvl6pPr>
              <a:defRPr sz="3150"/>
            </a:lvl6pPr>
            <a:lvl7pPr>
              <a:defRPr sz="3150"/>
            </a:lvl7pPr>
            <a:lvl8pPr>
              <a:defRPr sz="3150"/>
            </a:lvl8pPr>
            <a:lvl9pPr>
              <a:defRPr sz="315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1890" y="5400199"/>
            <a:ext cx="4644444" cy="10004536"/>
          </a:xfrm>
        </p:spPr>
        <p:txBody>
          <a:bodyPr/>
          <a:lstStyle>
            <a:lvl1pPr marL="0" indent="0">
              <a:buNone/>
              <a:defRPr sz="2520"/>
            </a:lvl1pPr>
            <a:lvl2pPr marL="719999" indent="0">
              <a:buNone/>
              <a:defRPr sz="2205"/>
            </a:lvl2pPr>
            <a:lvl3pPr marL="1439997" indent="0">
              <a:buNone/>
              <a:defRPr sz="1890"/>
            </a:lvl3pPr>
            <a:lvl4pPr marL="2159996" indent="0">
              <a:buNone/>
              <a:defRPr sz="1575"/>
            </a:lvl4pPr>
            <a:lvl5pPr marL="2879994" indent="0">
              <a:buNone/>
              <a:defRPr sz="1575"/>
            </a:lvl5pPr>
            <a:lvl6pPr marL="3599993" indent="0">
              <a:buNone/>
              <a:defRPr sz="1575"/>
            </a:lvl6pPr>
            <a:lvl7pPr marL="4319991" indent="0">
              <a:buNone/>
              <a:defRPr sz="1575"/>
            </a:lvl7pPr>
            <a:lvl8pPr marL="5039990" indent="0">
              <a:buNone/>
              <a:defRPr sz="1575"/>
            </a:lvl8pPr>
            <a:lvl9pPr marL="5759988" indent="0">
              <a:buNone/>
              <a:defRPr sz="1575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E0AE2-4A9A-4C8A-9AA9-B812553ED6D0}" type="datetimeFigureOut">
              <a:rPr lang="sl-SI" smtClean="0"/>
              <a:t>25.01.2023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AE7C0-6164-462E-87CB-D8D40B431B9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99712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1890" y="1200044"/>
            <a:ext cx="4644444" cy="4200155"/>
          </a:xfrm>
        </p:spPr>
        <p:txBody>
          <a:bodyPr anchor="b"/>
          <a:lstStyle>
            <a:lvl1pPr>
              <a:defRPr sz="5039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121966" y="2591766"/>
            <a:ext cx="7290108" cy="12792138"/>
          </a:xfrm>
        </p:spPr>
        <p:txBody>
          <a:bodyPr anchor="t"/>
          <a:lstStyle>
            <a:lvl1pPr marL="0" indent="0">
              <a:buNone/>
              <a:defRPr sz="5039"/>
            </a:lvl1pPr>
            <a:lvl2pPr marL="719999" indent="0">
              <a:buNone/>
              <a:defRPr sz="4409"/>
            </a:lvl2pPr>
            <a:lvl3pPr marL="1439997" indent="0">
              <a:buNone/>
              <a:defRPr sz="3780"/>
            </a:lvl3pPr>
            <a:lvl4pPr marL="2159996" indent="0">
              <a:buNone/>
              <a:defRPr sz="3150"/>
            </a:lvl4pPr>
            <a:lvl5pPr marL="2879994" indent="0">
              <a:buNone/>
              <a:defRPr sz="3150"/>
            </a:lvl5pPr>
            <a:lvl6pPr marL="3599993" indent="0">
              <a:buNone/>
              <a:defRPr sz="3150"/>
            </a:lvl6pPr>
            <a:lvl7pPr marL="4319991" indent="0">
              <a:buNone/>
              <a:defRPr sz="3150"/>
            </a:lvl7pPr>
            <a:lvl8pPr marL="5039990" indent="0">
              <a:buNone/>
              <a:defRPr sz="3150"/>
            </a:lvl8pPr>
            <a:lvl9pPr marL="5759988" indent="0">
              <a:buNone/>
              <a:defRPr sz="315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1890" y="5400199"/>
            <a:ext cx="4644444" cy="10004536"/>
          </a:xfrm>
        </p:spPr>
        <p:txBody>
          <a:bodyPr/>
          <a:lstStyle>
            <a:lvl1pPr marL="0" indent="0">
              <a:buNone/>
              <a:defRPr sz="2520"/>
            </a:lvl1pPr>
            <a:lvl2pPr marL="719999" indent="0">
              <a:buNone/>
              <a:defRPr sz="2205"/>
            </a:lvl2pPr>
            <a:lvl3pPr marL="1439997" indent="0">
              <a:buNone/>
              <a:defRPr sz="1890"/>
            </a:lvl3pPr>
            <a:lvl4pPr marL="2159996" indent="0">
              <a:buNone/>
              <a:defRPr sz="1575"/>
            </a:lvl4pPr>
            <a:lvl5pPr marL="2879994" indent="0">
              <a:buNone/>
              <a:defRPr sz="1575"/>
            </a:lvl5pPr>
            <a:lvl6pPr marL="3599993" indent="0">
              <a:buNone/>
              <a:defRPr sz="1575"/>
            </a:lvl6pPr>
            <a:lvl7pPr marL="4319991" indent="0">
              <a:buNone/>
              <a:defRPr sz="1575"/>
            </a:lvl7pPr>
            <a:lvl8pPr marL="5039990" indent="0">
              <a:buNone/>
              <a:defRPr sz="1575"/>
            </a:lvl8pPr>
            <a:lvl9pPr marL="5759988" indent="0">
              <a:buNone/>
              <a:defRPr sz="1575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E0AE2-4A9A-4C8A-9AA9-B812553ED6D0}" type="datetimeFigureOut">
              <a:rPr lang="sl-SI" smtClean="0"/>
              <a:t>25.01.2023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AE7C0-6164-462E-87CB-D8D40B431B9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95790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90015" y="958373"/>
            <a:ext cx="12420184" cy="34792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0015" y="4791843"/>
            <a:ext cx="12420184" cy="114212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015" y="16683952"/>
            <a:ext cx="3240048" cy="9583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2E0AE2-4A9A-4C8A-9AA9-B812553ED6D0}" type="datetimeFigureOut">
              <a:rPr lang="sl-SI" smtClean="0"/>
              <a:t>25.01.2023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70071" y="16683952"/>
            <a:ext cx="4860072" cy="9583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70150" y="16683952"/>
            <a:ext cx="3240048" cy="9583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CAE7C0-6164-462E-87CB-D8D40B431B9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18926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439997" rtl="0" eaLnBrk="1" latinLnBrk="0" hangingPunct="1">
        <a:lnSpc>
          <a:spcPct val="90000"/>
        </a:lnSpc>
        <a:spcBef>
          <a:spcPct val="0"/>
        </a:spcBef>
        <a:buNone/>
        <a:defRPr sz="692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9999" indent="-359999" algn="l" defTabSz="1439997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4409" kern="1200">
          <a:solidFill>
            <a:schemeClr val="tx1"/>
          </a:solidFill>
          <a:latin typeface="+mn-lt"/>
          <a:ea typeface="+mn-ea"/>
          <a:cs typeface="+mn-cs"/>
        </a:defRPr>
      </a:lvl1pPr>
      <a:lvl2pPr marL="1079998" indent="-359999" algn="l" defTabSz="1439997" rtl="0" eaLnBrk="1" latinLnBrk="0" hangingPunct="1">
        <a:lnSpc>
          <a:spcPct val="90000"/>
        </a:lnSpc>
        <a:spcBef>
          <a:spcPts val="787"/>
        </a:spcBef>
        <a:buFont typeface="Arial" panose="020B0604020202020204" pitchFamily="34" charset="0"/>
        <a:buChar char="•"/>
        <a:defRPr sz="3780" kern="1200">
          <a:solidFill>
            <a:schemeClr val="tx1"/>
          </a:solidFill>
          <a:latin typeface="+mn-lt"/>
          <a:ea typeface="+mn-ea"/>
          <a:cs typeface="+mn-cs"/>
        </a:defRPr>
      </a:lvl2pPr>
      <a:lvl3pPr marL="1799996" indent="-359999" algn="l" defTabSz="1439997" rtl="0" eaLnBrk="1" latinLnBrk="0" hangingPunct="1">
        <a:lnSpc>
          <a:spcPct val="90000"/>
        </a:lnSpc>
        <a:spcBef>
          <a:spcPts val="787"/>
        </a:spcBef>
        <a:buFont typeface="Arial" panose="020B0604020202020204" pitchFamily="34" charset="0"/>
        <a:buChar char="•"/>
        <a:defRPr sz="3150" kern="1200">
          <a:solidFill>
            <a:schemeClr val="tx1"/>
          </a:solidFill>
          <a:latin typeface="+mn-lt"/>
          <a:ea typeface="+mn-ea"/>
          <a:cs typeface="+mn-cs"/>
        </a:defRPr>
      </a:lvl3pPr>
      <a:lvl4pPr marL="2519995" indent="-359999" algn="l" defTabSz="1439997" rtl="0" eaLnBrk="1" latinLnBrk="0" hangingPunct="1">
        <a:lnSpc>
          <a:spcPct val="90000"/>
        </a:lnSpc>
        <a:spcBef>
          <a:spcPts val="787"/>
        </a:spcBef>
        <a:buFont typeface="Arial" panose="020B0604020202020204" pitchFamily="34" charset="0"/>
        <a:buChar char="•"/>
        <a:defRPr sz="2835" kern="1200">
          <a:solidFill>
            <a:schemeClr val="tx1"/>
          </a:solidFill>
          <a:latin typeface="+mn-lt"/>
          <a:ea typeface="+mn-ea"/>
          <a:cs typeface="+mn-cs"/>
        </a:defRPr>
      </a:lvl4pPr>
      <a:lvl5pPr marL="3239994" indent="-359999" algn="l" defTabSz="1439997" rtl="0" eaLnBrk="1" latinLnBrk="0" hangingPunct="1">
        <a:lnSpc>
          <a:spcPct val="90000"/>
        </a:lnSpc>
        <a:spcBef>
          <a:spcPts val="787"/>
        </a:spcBef>
        <a:buFont typeface="Arial" panose="020B0604020202020204" pitchFamily="34" charset="0"/>
        <a:buChar char="•"/>
        <a:defRPr sz="2835" kern="1200">
          <a:solidFill>
            <a:schemeClr val="tx1"/>
          </a:solidFill>
          <a:latin typeface="+mn-lt"/>
          <a:ea typeface="+mn-ea"/>
          <a:cs typeface="+mn-cs"/>
        </a:defRPr>
      </a:lvl5pPr>
      <a:lvl6pPr marL="3959992" indent="-359999" algn="l" defTabSz="1439997" rtl="0" eaLnBrk="1" latinLnBrk="0" hangingPunct="1">
        <a:lnSpc>
          <a:spcPct val="90000"/>
        </a:lnSpc>
        <a:spcBef>
          <a:spcPts val="787"/>
        </a:spcBef>
        <a:buFont typeface="Arial" panose="020B0604020202020204" pitchFamily="34" charset="0"/>
        <a:buChar char="•"/>
        <a:defRPr sz="2835" kern="1200">
          <a:solidFill>
            <a:schemeClr val="tx1"/>
          </a:solidFill>
          <a:latin typeface="+mn-lt"/>
          <a:ea typeface="+mn-ea"/>
          <a:cs typeface="+mn-cs"/>
        </a:defRPr>
      </a:lvl6pPr>
      <a:lvl7pPr marL="4679991" indent="-359999" algn="l" defTabSz="1439997" rtl="0" eaLnBrk="1" latinLnBrk="0" hangingPunct="1">
        <a:lnSpc>
          <a:spcPct val="90000"/>
        </a:lnSpc>
        <a:spcBef>
          <a:spcPts val="787"/>
        </a:spcBef>
        <a:buFont typeface="Arial" panose="020B0604020202020204" pitchFamily="34" charset="0"/>
        <a:buChar char="•"/>
        <a:defRPr sz="2835" kern="1200">
          <a:solidFill>
            <a:schemeClr val="tx1"/>
          </a:solidFill>
          <a:latin typeface="+mn-lt"/>
          <a:ea typeface="+mn-ea"/>
          <a:cs typeface="+mn-cs"/>
        </a:defRPr>
      </a:lvl7pPr>
      <a:lvl8pPr marL="5399989" indent="-359999" algn="l" defTabSz="1439997" rtl="0" eaLnBrk="1" latinLnBrk="0" hangingPunct="1">
        <a:lnSpc>
          <a:spcPct val="90000"/>
        </a:lnSpc>
        <a:spcBef>
          <a:spcPts val="787"/>
        </a:spcBef>
        <a:buFont typeface="Arial" panose="020B0604020202020204" pitchFamily="34" charset="0"/>
        <a:buChar char="•"/>
        <a:defRPr sz="2835" kern="1200">
          <a:solidFill>
            <a:schemeClr val="tx1"/>
          </a:solidFill>
          <a:latin typeface="+mn-lt"/>
          <a:ea typeface="+mn-ea"/>
          <a:cs typeface="+mn-cs"/>
        </a:defRPr>
      </a:lvl8pPr>
      <a:lvl9pPr marL="6119988" indent="-359999" algn="l" defTabSz="1439997" rtl="0" eaLnBrk="1" latinLnBrk="0" hangingPunct="1">
        <a:lnSpc>
          <a:spcPct val="90000"/>
        </a:lnSpc>
        <a:spcBef>
          <a:spcPts val="787"/>
        </a:spcBef>
        <a:buFont typeface="Arial" panose="020B0604020202020204" pitchFamily="34" charset="0"/>
        <a:buChar char="•"/>
        <a:defRPr sz="283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39997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1pPr>
      <a:lvl2pPr marL="719999" algn="l" defTabSz="1439997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2pPr>
      <a:lvl3pPr marL="1439997" algn="l" defTabSz="1439997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3pPr>
      <a:lvl4pPr marL="2159996" algn="l" defTabSz="1439997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4pPr>
      <a:lvl5pPr marL="2879994" algn="l" defTabSz="1439997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5pPr>
      <a:lvl6pPr marL="3599993" algn="l" defTabSz="1439997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6pPr>
      <a:lvl7pPr marL="4319991" algn="l" defTabSz="1439997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7pPr>
      <a:lvl8pPr marL="5039990" algn="l" defTabSz="1439997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8pPr>
      <a:lvl9pPr marL="5759988" algn="l" defTabSz="1439997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5.JPG"/><Relationship Id="rId18" Type="http://schemas.openxmlformats.org/officeDocument/2006/relationships/image" Target="../media/image30.jpg"/><Relationship Id="rId26" Type="http://schemas.openxmlformats.org/officeDocument/2006/relationships/image" Target="../media/image38.jpg"/><Relationship Id="rId39" Type="http://schemas.openxmlformats.org/officeDocument/2006/relationships/image" Target="../media/image49.JPG"/><Relationship Id="rId21" Type="http://schemas.openxmlformats.org/officeDocument/2006/relationships/image" Target="../media/image33.JPG"/><Relationship Id="rId34" Type="http://schemas.openxmlformats.org/officeDocument/2006/relationships/image" Target="../media/image46.jpg"/><Relationship Id="rId42" Type="http://schemas.openxmlformats.org/officeDocument/2006/relationships/image" Target="../media/image52.jpg"/><Relationship Id="rId7" Type="http://schemas.openxmlformats.org/officeDocument/2006/relationships/image" Target="../media/image19.JPG"/><Relationship Id="rId2" Type="http://schemas.openxmlformats.org/officeDocument/2006/relationships/image" Target="../media/image14.jpg"/><Relationship Id="rId16" Type="http://schemas.openxmlformats.org/officeDocument/2006/relationships/image" Target="../media/image28.jpg"/><Relationship Id="rId29" Type="http://schemas.openxmlformats.org/officeDocument/2006/relationships/image" Target="../media/image4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g"/><Relationship Id="rId11" Type="http://schemas.openxmlformats.org/officeDocument/2006/relationships/image" Target="../media/image23.JPG"/><Relationship Id="rId24" Type="http://schemas.openxmlformats.org/officeDocument/2006/relationships/image" Target="../media/image36.jpg"/><Relationship Id="rId32" Type="http://schemas.openxmlformats.org/officeDocument/2006/relationships/image" Target="../media/image44.jpg"/><Relationship Id="rId37" Type="http://schemas.openxmlformats.org/officeDocument/2006/relationships/image" Target="../media/image47.JPG"/><Relationship Id="rId40" Type="http://schemas.openxmlformats.org/officeDocument/2006/relationships/image" Target="../media/image50.jpg"/><Relationship Id="rId45" Type="http://schemas.openxmlformats.org/officeDocument/2006/relationships/image" Target="../media/image55.jpg"/><Relationship Id="rId5" Type="http://schemas.openxmlformats.org/officeDocument/2006/relationships/image" Target="../media/image17.JPG"/><Relationship Id="rId15" Type="http://schemas.openxmlformats.org/officeDocument/2006/relationships/image" Target="../media/image27.jpeg"/><Relationship Id="rId23" Type="http://schemas.openxmlformats.org/officeDocument/2006/relationships/image" Target="../media/image35.JPG"/><Relationship Id="rId28" Type="http://schemas.openxmlformats.org/officeDocument/2006/relationships/image" Target="../media/image40.jpg"/><Relationship Id="rId36" Type="http://schemas.openxmlformats.org/officeDocument/2006/relationships/image" Target="../media/image1.jpg"/><Relationship Id="rId10" Type="http://schemas.openxmlformats.org/officeDocument/2006/relationships/image" Target="../media/image22.jpg"/><Relationship Id="rId19" Type="http://schemas.openxmlformats.org/officeDocument/2006/relationships/image" Target="../media/image31.JPG"/><Relationship Id="rId31" Type="http://schemas.openxmlformats.org/officeDocument/2006/relationships/image" Target="../media/image43.JPG"/><Relationship Id="rId44" Type="http://schemas.openxmlformats.org/officeDocument/2006/relationships/image" Target="../media/image54.jpg"/><Relationship Id="rId4" Type="http://schemas.openxmlformats.org/officeDocument/2006/relationships/image" Target="../media/image16.jpg"/><Relationship Id="rId9" Type="http://schemas.openxmlformats.org/officeDocument/2006/relationships/image" Target="../media/image21.JPG"/><Relationship Id="rId14" Type="http://schemas.openxmlformats.org/officeDocument/2006/relationships/image" Target="../media/image26.jpg"/><Relationship Id="rId22" Type="http://schemas.openxmlformats.org/officeDocument/2006/relationships/image" Target="../media/image34.jpg"/><Relationship Id="rId27" Type="http://schemas.openxmlformats.org/officeDocument/2006/relationships/image" Target="../media/image39.jpg"/><Relationship Id="rId30" Type="http://schemas.openxmlformats.org/officeDocument/2006/relationships/image" Target="../media/image42.jpg"/><Relationship Id="rId35" Type="http://schemas.openxmlformats.org/officeDocument/2006/relationships/image" Target="../media/image2.JPG"/><Relationship Id="rId43" Type="http://schemas.openxmlformats.org/officeDocument/2006/relationships/image" Target="../media/image53.jpg"/><Relationship Id="rId8" Type="http://schemas.openxmlformats.org/officeDocument/2006/relationships/image" Target="../media/image20.jpg"/><Relationship Id="rId3" Type="http://schemas.openxmlformats.org/officeDocument/2006/relationships/image" Target="../media/image15.JPG"/><Relationship Id="rId12" Type="http://schemas.openxmlformats.org/officeDocument/2006/relationships/image" Target="../media/image24.jpg"/><Relationship Id="rId17" Type="http://schemas.openxmlformats.org/officeDocument/2006/relationships/image" Target="../media/image29.JPG"/><Relationship Id="rId25" Type="http://schemas.openxmlformats.org/officeDocument/2006/relationships/image" Target="../media/image37.JPG"/><Relationship Id="rId33" Type="http://schemas.openxmlformats.org/officeDocument/2006/relationships/image" Target="../media/image45.JPG"/><Relationship Id="rId38" Type="http://schemas.openxmlformats.org/officeDocument/2006/relationships/image" Target="../media/image48.jpg"/><Relationship Id="rId20" Type="http://schemas.openxmlformats.org/officeDocument/2006/relationships/image" Target="../media/image32.jpg"/><Relationship Id="rId41" Type="http://schemas.openxmlformats.org/officeDocument/2006/relationships/image" Target="../media/image5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Slika 27">
            <a:extLst>
              <a:ext uri="{FF2B5EF4-FFF2-40B4-BE49-F238E27FC236}">
                <a16:creationId xmlns:a16="http://schemas.microsoft.com/office/drawing/2014/main" id="{5B026525-0F8F-4857-B728-2EB286698B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00" y="7382888"/>
            <a:ext cx="6683753" cy="10025628"/>
          </a:xfrm>
          <a:prstGeom prst="rect">
            <a:avLst/>
          </a:prstGeom>
        </p:spPr>
      </p:pic>
      <p:pic>
        <p:nvPicPr>
          <p:cNvPr id="29" name="Slika 28">
            <a:extLst>
              <a:ext uri="{FF2B5EF4-FFF2-40B4-BE49-F238E27FC236}">
                <a16:creationId xmlns:a16="http://schemas.microsoft.com/office/drawing/2014/main" id="{5006A0FA-423E-4C06-86E2-DCEC017D2B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4701" y="7382888"/>
            <a:ext cx="6683753" cy="10025628"/>
          </a:xfrm>
          <a:prstGeom prst="rect">
            <a:avLst/>
          </a:prstGeom>
        </p:spPr>
      </p:pic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09B39F06-1B11-411C-8A23-DDC0B34F5EDE}"/>
              </a:ext>
            </a:extLst>
          </p:cNvPr>
          <p:cNvSpPr txBox="1"/>
          <p:nvPr/>
        </p:nvSpPr>
        <p:spPr>
          <a:xfrm>
            <a:off x="6036178" y="2829947"/>
            <a:ext cx="159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000" b="1" dirty="0">
                <a:latin typeface="Poppins" panose="00000500000000000000" pitchFamily="2" charset="-18"/>
                <a:cs typeface="Poppins" panose="00000500000000000000" pitchFamily="2" charset="-18"/>
              </a:rPr>
              <a:t>Tisk do A4 21 x 29,7 cm</a:t>
            </a:r>
          </a:p>
        </p:txBody>
      </p:sp>
      <p:sp>
        <p:nvSpPr>
          <p:cNvPr id="12" name="PoljeZBesedilom 11">
            <a:extLst>
              <a:ext uri="{FF2B5EF4-FFF2-40B4-BE49-F238E27FC236}">
                <a16:creationId xmlns:a16="http://schemas.microsoft.com/office/drawing/2014/main" id="{5DAADC64-0798-4CA1-9E13-F98FD788FEAF}"/>
              </a:ext>
            </a:extLst>
          </p:cNvPr>
          <p:cNvSpPr txBox="1"/>
          <p:nvPr/>
        </p:nvSpPr>
        <p:spPr>
          <a:xfrm>
            <a:off x="3826408" y="2829947"/>
            <a:ext cx="127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000" b="1" dirty="0">
                <a:latin typeface="Poppins" panose="00000500000000000000" pitchFamily="2" charset="-18"/>
                <a:cs typeface="Poppins" panose="00000500000000000000" pitchFamily="2" charset="-18"/>
              </a:rPr>
              <a:t>Tisk do 10 x 10 cm</a:t>
            </a:r>
          </a:p>
        </p:txBody>
      </p:sp>
      <p:sp>
        <p:nvSpPr>
          <p:cNvPr id="13" name="PoljeZBesedilom 12">
            <a:extLst>
              <a:ext uri="{FF2B5EF4-FFF2-40B4-BE49-F238E27FC236}">
                <a16:creationId xmlns:a16="http://schemas.microsoft.com/office/drawing/2014/main" id="{C75EDFA7-F435-4B8B-B3AC-CB19A3A24487}"/>
              </a:ext>
            </a:extLst>
          </p:cNvPr>
          <p:cNvSpPr txBox="1"/>
          <p:nvPr/>
        </p:nvSpPr>
        <p:spPr>
          <a:xfrm>
            <a:off x="8552041" y="2829947"/>
            <a:ext cx="17430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000" b="1" dirty="0">
                <a:latin typeface="Poppins" panose="00000500000000000000" pitchFamily="2" charset="-18"/>
                <a:cs typeface="Poppins" panose="00000500000000000000" pitchFamily="2" charset="-18"/>
              </a:rPr>
              <a:t>Tisk do A3 =29,7 x 42 cm</a:t>
            </a:r>
          </a:p>
        </p:txBody>
      </p:sp>
      <p:sp>
        <p:nvSpPr>
          <p:cNvPr id="14" name="Pravokotnik 13">
            <a:extLst>
              <a:ext uri="{FF2B5EF4-FFF2-40B4-BE49-F238E27FC236}">
                <a16:creationId xmlns:a16="http://schemas.microsoft.com/office/drawing/2014/main" id="{43757DE1-8AAE-4ADA-9B79-CDD5ED9A24F0}"/>
              </a:ext>
            </a:extLst>
          </p:cNvPr>
          <p:cNvSpPr/>
          <p:nvPr/>
        </p:nvSpPr>
        <p:spPr>
          <a:xfrm>
            <a:off x="4185885" y="3143542"/>
            <a:ext cx="559047" cy="55322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4" tIns="38102" rIns="76204" bIns="381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l-SI" sz="1500"/>
          </a:p>
        </p:txBody>
      </p:sp>
      <p:sp>
        <p:nvSpPr>
          <p:cNvPr id="15" name="Pravokotnik 14">
            <a:extLst>
              <a:ext uri="{FF2B5EF4-FFF2-40B4-BE49-F238E27FC236}">
                <a16:creationId xmlns:a16="http://schemas.microsoft.com/office/drawing/2014/main" id="{E441B3B6-1927-42BC-9B80-0BD48EF60999}"/>
              </a:ext>
            </a:extLst>
          </p:cNvPr>
          <p:cNvSpPr/>
          <p:nvPr/>
        </p:nvSpPr>
        <p:spPr>
          <a:xfrm>
            <a:off x="6036177" y="3143541"/>
            <a:ext cx="1593602" cy="221129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4" tIns="38102" rIns="76204" bIns="381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l-SI" sz="1500"/>
          </a:p>
        </p:txBody>
      </p:sp>
      <p:sp>
        <p:nvSpPr>
          <p:cNvPr id="16" name="Pravokotnik 15">
            <a:extLst>
              <a:ext uri="{FF2B5EF4-FFF2-40B4-BE49-F238E27FC236}">
                <a16:creationId xmlns:a16="http://schemas.microsoft.com/office/drawing/2014/main" id="{18E085A3-93AB-458F-89B6-BB89BEBD31B4}"/>
              </a:ext>
            </a:extLst>
          </p:cNvPr>
          <p:cNvSpPr/>
          <p:nvPr/>
        </p:nvSpPr>
        <p:spPr>
          <a:xfrm rot="5400000">
            <a:off x="7825161" y="3636327"/>
            <a:ext cx="3196862" cy="221129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4" tIns="38102" rIns="76204" bIns="381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l-SI" sz="1500"/>
          </a:p>
        </p:txBody>
      </p:sp>
      <p:sp>
        <p:nvSpPr>
          <p:cNvPr id="17" name="PoljeZBesedilom 16">
            <a:extLst>
              <a:ext uri="{FF2B5EF4-FFF2-40B4-BE49-F238E27FC236}">
                <a16:creationId xmlns:a16="http://schemas.microsoft.com/office/drawing/2014/main" id="{213E6F1E-D45F-443E-8BF9-0091081159FC}"/>
              </a:ext>
            </a:extLst>
          </p:cNvPr>
          <p:cNvSpPr txBox="1"/>
          <p:nvPr/>
        </p:nvSpPr>
        <p:spPr>
          <a:xfrm>
            <a:off x="3895942" y="4044850"/>
            <a:ext cx="149461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000" i="1" dirty="0">
                <a:latin typeface="Poppins" panose="00000500000000000000" pitchFamily="2" charset="-18"/>
                <a:cs typeface="Poppins" panose="00000500000000000000" pitchFamily="2" charset="-18"/>
              </a:rPr>
              <a:t>Za lažjo predstavo velikosti tiska, lahko svojo grafiko primerjate z rdečo mrežo</a:t>
            </a:r>
          </a:p>
        </p:txBody>
      </p:sp>
      <p:sp>
        <p:nvSpPr>
          <p:cNvPr id="19" name="PoljeZBesedilom 18">
            <a:extLst>
              <a:ext uri="{FF2B5EF4-FFF2-40B4-BE49-F238E27FC236}">
                <a16:creationId xmlns:a16="http://schemas.microsoft.com/office/drawing/2014/main" id="{8C079C37-1A88-46F7-A5AA-86FFC934BAEB}"/>
              </a:ext>
            </a:extLst>
          </p:cNvPr>
          <p:cNvSpPr txBox="1"/>
          <p:nvPr/>
        </p:nvSpPr>
        <p:spPr>
          <a:xfrm>
            <a:off x="5943081" y="2147914"/>
            <a:ext cx="2300972" cy="60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667" b="1" dirty="0">
                <a:latin typeface="Poppins" panose="00000500000000000000" pitchFamily="2" charset="-18"/>
                <a:cs typeface="Poppins" panose="00000500000000000000" pitchFamily="2" charset="-18"/>
              </a:rPr>
              <a:t>Izberi velikost tiska:</a:t>
            </a:r>
          </a:p>
        </p:txBody>
      </p:sp>
      <p:sp>
        <p:nvSpPr>
          <p:cNvPr id="20" name="PoljeZBesedilom 19">
            <a:extLst>
              <a:ext uri="{FF2B5EF4-FFF2-40B4-BE49-F238E27FC236}">
                <a16:creationId xmlns:a16="http://schemas.microsoft.com/office/drawing/2014/main" id="{173CD647-A935-4DE7-A48D-079C376CAD4A}"/>
              </a:ext>
            </a:extLst>
          </p:cNvPr>
          <p:cNvSpPr txBox="1"/>
          <p:nvPr/>
        </p:nvSpPr>
        <p:spPr>
          <a:xfrm>
            <a:off x="3689739" y="6972507"/>
            <a:ext cx="7303230" cy="861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667" b="1" dirty="0">
                <a:latin typeface="Poppins" panose="00000500000000000000" pitchFamily="2" charset="-18"/>
                <a:cs typeface="Poppins" panose="00000500000000000000" pitchFamily="2" charset="-18"/>
              </a:rPr>
              <a:t>Barvo majice in velikost izbereš na spletni strani, pri izbiri artikla.</a:t>
            </a:r>
          </a:p>
          <a:p>
            <a:r>
              <a:rPr lang="sl-SI" sz="1667" b="1" dirty="0">
                <a:latin typeface="Poppins" panose="00000500000000000000" pitchFamily="2" charset="-18"/>
                <a:cs typeface="Poppins" panose="00000500000000000000" pitchFamily="2" charset="-18"/>
              </a:rPr>
              <a:t>Prav tako ustrezno označite, če želite da grafiko ustrezno oblikujemo, ji odstranimo ozadje …</a:t>
            </a:r>
          </a:p>
        </p:txBody>
      </p:sp>
      <p:sp>
        <p:nvSpPr>
          <p:cNvPr id="27" name="PoljeZBesedilom 26">
            <a:extLst>
              <a:ext uri="{FF2B5EF4-FFF2-40B4-BE49-F238E27FC236}">
                <a16:creationId xmlns:a16="http://schemas.microsoft.com/office/drawing/2014/main" id="{CD576383-A4A9-4841-A756-6D4A4801E1DD}"/>
              </a:ext>
            </a:extLst>
          </p:cNvPr>
          <p:cNvSpPr txBox="1"/>
          <p:nvPr/>
        </p:nvSpPr>
        <p:spPr>
          <a:xfrm>
            <a:off x="3333837" y="821755"/>
            <a:ext cx="776687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000" b="1" dirty="0">
                <a:latin typeface="Poppins" panose="00000500000000000000" pitchFamily="2" charset="-18"/>
                <a:cs typeface="Poppins" panose="00000500000000000000" pitchFamily="2" charset="-18"/>
              </a:rPr>
              <a:t>USTVARI PREDOGLED NA UNISEX MAJICI</a:t>
            </a:r>
          </a:p>
        </p:txBody>
      </p:sp>
    </p:spTree>
    <p:extLst>
      <p:ext uri="{BB962C8B-B14F-4D97-AF65-F5344CB8AC3E}">
        <p14:creationId xmlns:p14="http://schemas.microsoft.com/office/powerpoint/2010/main" val="2347916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jeZBesedilom 3">
            <a:extLst>
              <a:ext uri="{FF2B5EF4-FFF2-40B4-BE49-F238E27FC236}">
                <a16:creationId xmlns:a16="http://schemas.microsoft.com/office/drawing/2014/main" id="{BB4C9C1B-C294-4DE4-8CE2-81973334D5B4}"/>
              </a:ext>
            </a:extLst>
          </p:cNvPr>
          <p:cNvSpPr txBox="1"/>
          <p:nvPr/>
        </p:nvSpPr>
        <p:spPr>
          <a:xfrm>
            <a:off x="3323541" y="1033908"/>
            <a:ext cx="779893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000" b="1" dirty="0">
                <a:latin typeface="Poppins" panose="00000500000000000000" pitchFamily="2" charset="-18"/>
                <a:cs typeface="Poppins" panose="00000500000000000000" pitchFamily="2" charset="-18"/>
              </a:rPr>
              <a:t>USTVARI PREDOGLED NA ŽENSKI  MAJICI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5BD57556-20F8-4940-8155-AC1DE8181A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14" y="8209494"/>
            <a:ext cx="6572877" cy="9859314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D1CAA954-4025-4826-A2E0-AD8FF46328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9327" y="8337135"/>
            <a:ext cx="6572877" cy="9859314"/>
          </a:xfrm>
          <a:prstGeom prst="rect">
            <a:avLst/>
          </a:prstGeom>
        </p:spPr>
      </p:pic>
      <p:sp>
        <p:nvSpPr>
          <p:cNvPr id="18" name="PoljeZBesedilom 17">
            <a:extLst>
              <a:ext uri="{FF2B5EF4-FFF2-40B4-BE49-F238E27FC236}">
                <a16:creationId xmlns:a16="http://schemas.microsoft.com/office/drawing/2014/main" id="{B2D3E1CD-22AF-4F80-B38F-A2B97EABD425}"/>
              </a:ext>
            </a:extLst>
          </p:cNvPr>
          <p:cNvSpPr txBox="1"/>
          <p:nvPr/>
        </p:nvSpPr>
        <p:spPr>
          <a:xfrm>
            <a:off x="6036178" y="3134747"/>
            <a:ext cx="159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000" b="1" dirty="0">
                <a:latin typeface="Poppins" panose="00000500000000000000" pitchFamily="2" charset="-18"/>
                <a:cs typeface="Poppins" panose="00000500000000000000" pitchFamily="2" charset="-18"/>
              </a:rPr>
              <a:t>Tisk do A4 21 x 29,7 cm</a:t>
            </a:r>
          </a:p>
        </p:txBody>
      </p:sp>
      <p:sp>
        <p:nvSpPr>
          <p:cNvPr id="21" name="PoljeZBesedilom 20">
            <a:extLst>
              <a:ext uri="{FF2B5EF4-FFF2-40B4-BE49-F238E27FC236}">
                <a16:creationId xmlns:a16="http://schemas.microsoft.com/office/drawing/2014/main" id="{A52AE094-8B25-4B0B-B0C5-8250D551F7DF}"/>
              </a:ext>
            </a:extLst>
          </p:cNvPr>
          <p:cNvSpPr txBox="1"/>
          <p:nvPr/>
        </p:nvSpPr>
        <p:spPr>
          <a:xfrm>
            <a:off x="3826408" y="3134747"/>
            <a:ext cx="127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000" b="1" dirty="0">
                <a:latin typeface="Poppins" panose="00000500000000000000" pitchFamily="2" charset="-18"/>
                <a:cs typeface="Poppins" panose="00000500000000000000" pitchFamily="2" charset="-18"/>
              </a:rPr>
              <a:t>Tisk do 10 x 10 cm</a:t>
            </a:r>
          </a:p>
        </p:txBody>
      </p:sp>
      <p:sp>
        <p:nvSpPr>
          <p:cNvPr id="22" name="PoljeZBesedilom 21">
            <a:extLst>
              <a:ext uri="{FF2B5EF4-FFF2-40B4-BE49-F238E27FC236}">
                <a16:creationId xmlns:a16="http://schemas.microsoft.com/office/drawing/2014/main" id="{AE063402-51F3-4F3C-8D9D-31E9529B70D6}"/>
              </a:ext>
            </a:extLst>
          </p:cNvPr>
          <p:cNvSpPr txBox="1"/>
          <p:nvPr/>
        </p:nvSpPr>
        <p:spPr>
          <a:xfrm>
            <a:off x="8552041" y="3134747"/>
            <a:ext cx="17430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000" b="1" dirty="0">
                <a:latin typeface="Poppins" panose="00000500000000000000" pitchFamily="2" charset="-18"/>
                <a:cs typeface="Poppins" panose="00000500000000000000" pitchFamily="2" charset="-18"/>
              </a:rPr>
              <a:t>Tisk do A3 =29,7 x 42 cm</a:t>
            </a:r>
          </a:p>
        </p:txBody>
      </p:sp>
      <p:sp>
        <p:nvSpPr>
          <p:cNvPr id="23" name="Pravokotnik 22">
            <a:extLst>
              <a:ext uri="{FF2B5EF4-FFF2-40B4-BE49-F238E27FC236}">
                <a16:creationId xmlns:a16="http://schemas.microsoft.com/office/drawing/2014/main" id="{2E58C27B-ECC3-4655-AC2C-F92235277C93}"/>
              </a:ext>
            </a:extLst>
          </p:cNvPr>
          <p:cNvSpPr/>
          <p:nvPr/>
        </p:nvSpPr>
        <p:spPr>
          <a:xfrm>
            <a:off x="4185885" y="3448342"/>
            <a:ext cx="559047" cy="55322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4" tIns="38102" rIns="76204" bIns="381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l-SI" sz="1500"/>
          </a:p>
        </p:txBody>
      </p:sp>
      <p:sp>
        <p:nvSpPr>
          <p:cNvPr id="24" name="Pravokotnik 23">
            <a:extLst>
              <a:ext uri="{FF2B5EF4-FFF2-40B4-BE49-F238E27FC236}">
                <a16:creationId xmlns:a16="http://schemas.microsoft.com/office/drawing/2014/main" id="{DFAB8D1F-DC02-4483-98B3-052CA0F436D0}"/>
              </a:ext>
            </a:extLst>
          </p:cNvPr>
          <p:cNvSpPr/>
          <p:nvPr/>
        </p:nvSpPr>
        <p:spPr>
          <a:xfrm>
            <a:off x="6036177" y="3448341"/>
            <a:ext cx="1593602" cy="221129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4" tIns="38102" rIns="76204" bIns="381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l-SI" sz="1500"/>
          </a:p>
        </p:txBody>
      </p:sp>
      <p:sp>
        <p:nvSpPr>
          <p:cNvPr id="25" name="Pravokotnik 24">
            <a:extLst>
              <a:ext uri="{FF2B5EF4-FFF2-40B4-BE49-F238E27FC236}">
                <a16:creationId xmlns:a16="http://schemas.microsoft.com/office/drawing/2014/main" id="{7AC5D7F4-CCBE-415A-84BC-2D1B8A2BB7F3}"/>
              </a:ext>
            </a:extLst>
          </p:cNvPr>
          <p:cNvSpPr/>
          <p:nvPr/>
        </p:nvSpPr>
        <p:spPr>
          <a:xfrm rot="5400000">
            <a:off x="7825161" y="3941127"/>
            <a:ext cx="3196862" cy="221129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4" tIns="38102" rIns="76204" bIns="381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l-SI" sz="1500"/>
          </a:p>
        </p:txBody>
      </p:sp>
      <p:sp>
        <p:nvSpPr>
          <p:cNvPr id="26" name="PoljeZBesedilom 25">
            <a:extLst>
              <a:ext uri="{FF2B5EF4-FFF2-40B4-BE49-F238E27FC236}">
                <a16:creationId xmlns:a16="http://schemas.microsoft.com/office/drawing/2014/main" id="{3C992D28-ED0D-4E96-831C-0BCEF32DA567}"/>
              </a:ext>
            </a:extLst>
          </p:cNvPr>
          <p:cNvSpPr txBox="1"/>
          <p:nvPr/>
        </p:nvSpPr>
        <p:spPr>
          <a:xfrm>
            <a:off x="3895942" y="4349650"/>
            <a:ext cx="149461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000" i="1" dirty="0">
                <a:latin typeface="Poppins" panose="00000500000000000000" pitchFamily="2" charset="-18"/>
                <a:cs typeface="Poppins" panose="00000500000000000000" pitchFamily="2" charset="-18"/>
              </a:rPr>
              <a:t>Za lažjo predstavo velikosti tiska, lahko svojo grafiko primerjate z rdečo mrežo</a:t>
            </a:r>
          </a:p>
        </p:txBody>
      </p:sp>
      <p:sp>
        <p:nvSpPr>
          <p:cNvPr id="27" name="PoljeZBesedilom 26">
            <a:extLst>
              <a:ext uri="{FF2B5EF4-FFF2-40B4-BE49-F238E27FC236}">
                <a16:creationId xmlns:a16="http://schemas.microsoft.com/office/drawing/2014/main" id="{E0FAD20D-0DA3-44FB-9685-40CBD3BFA074}"/>
              </a:ext>
            </a:extLst>
          </p:cNvPr>
          <p:cNvSpPr txBox="1"/>
          <p:nvPr/>
        </p:nvSpPr>
        <p:spPr>
          <a:xfrm>
            <a:off x="5943081" y="2452714"/>
            <a:ext cx="2300972" cy="60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667" b="1" dirty="0">
                <a:latin typeface="Poppins" panose="00000500000000000000" pitchFamily="2" charset="-18"/>
                <a:cs typeface="Poppins" panose="00000500000000000000" pitchFamily="2" charset="-18"/>
              </a:rPr>
              <a:t>Izberi velikost tiska:</a:t>
            </a:r>
          </a:p>
        </p:txBody>
      </p:sp>
      <p:sp>
        <p:nvSpPr>
          <p:cNvPr id="28" name="PoljeZBesedilom 27">
            <a:extLst>
              <a:ext uri="{FF2B5EF4-FFF2-40B4-BE49-F238E27FC236}">
                <a16:creationId xmlns:a16="http://schemas.microsoft.com/office/drawing/2014/main" id="{4969A07A-5D83-4E2F-9008-72D92820A4B1}"/>
              </a:ext>
            </a:extLst>
          </p:cNvPr>
          <p:cNvSpPr txBox="1"/>
          <p:nvPr/>
        </p:nvSpPr>
        <p:spPr>
          <a:xfrm>
            <a:off x="3689739" y="7277307"/>
            <a:ext cx="7303230" cy="861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667" b="1" dirty="0">
                <a:latin typeface="Poppins" panose="00000500000000000000" pitchFamily="2" charset="-18"/>
                <a:cs typeface="Poppins" panose="00000500000000000000" pitchFamily="2" charset="-18"/>
              </a:rPr>
              <a:t>Barvo majice in velikost izbereš na spletni strani, pri izbiri artikla.</a:t>
            </a:r>
          </a:p>
          <a:p>
            <a:r>
              <a:rPr lang="sl-SI" sz="1667" b="1" dirty="0">
                <a:latin typeface="Poppins" panose="00000500000000000000" pitchFamily="2" charset="-18"/>
                <a:cs typeface="Poppins" panose="00000500000000000000" pitchFamily="2" charset="-18"/>
              </a:rPr>
              <a:t>Prav tako ustrezno označite, če želite da grafiko ustrezno oblikujemo, ji odstranimo ozadje …</a:t>
            </a:r>
          </a:p>
        </p:txBody>
      </p:sp>
    </p:spTree>
    <p:extLst>
      <p:ext uri="{BB962C8B-B14F-4D97-AF65-F5344CB8AC3E}">
        <p14:creationId xmlns:p14="http://schemas.microsoft.com/office/powerpoint/2010/main" val="23019200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jeZBesedilom 3">
            <a:extLst>
              <a:ext uri="{FF2B5EF4-FFF2-40B4-BE49-F238E27FC236}">
                <a16:creationId xmlns:a16="http://schemas.microsoft.com/office/drawing/2014/main" id="{C14694F0-90AB-418F-89B3-9C8614F9108C}"/>
              </a:ext>
            </a:extLst>
          </p:cNvPr>
          <p:cNvSpPr txBox="1"/>
          <p:nvPr/>
        </p:nvSpPr>
        <p:spPr>
          <a:xfrm>
            <a:off x="3323541" y="1033908"/>
            <a:ext cx="815640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000" b="1" dirty="0">
                <a:latin typeface="Poppins" panose="00000500000000000000" pitchFamily="2" charset="-18"/>
                <a:cs typeface="Poppins" panose="00000500000000000000" pitchFamily="2" charset="-18"/>
              </a:rPr>
              <a:t>USTVARI PREDOGLED NA OTROŠKI  MAJICI</a:t>
            </a:r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id="{5F678AF7-74A7-44A7-A8F4-53E3EE05D11E}"/>
              </a:ext>
            </a:extLst>
          </p:cNvPr>
          <p:cNvSpPr txBox="1"/>
          <p:nvPr/>
        </p:nvSpPr>
        <p:spPr>
          <a:xfrm>
            <a:off x="6307110" y="2652435"/>
            <a:ext cx="20664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000" b="1" dirty="0">
                <a:latin typeface="Poppins" panose="00000500000000000000" pitchFamily="2" charset="-18"/>
                <a:cs typeface="Poppins" panose="00000500000000000000" pitchFamily="2" charset="-18"/>
              </a:rPr>
              <a:t>Tisk do A4 21 x 29,7 cm</a:t>
            </a:r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8F38E387-DB07-465E-AC28-B51900422C45}"/>
              </a:ext>
            </a:extLst>
          </p:cNvPr>
          <p:cNvSpPr txBox="1"/>
          <p:nvPr/>
        </p:nvSpPr>
        <p:spPr>
          <a:xfrm>
            <a:off x="4097341" y="2652435"/>
            <a:ext cx="1593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000" b="1" dirty="0">
                <a:latin typeface="Poppins" panose="00000500000000000000" pitchFamily="2" charset="-18"/>
                <a:cs typeface="Poppins" panose="00000500000000000000" pitchFamily="2" charset="-18"/>
              </a:rPr>
              <a:t>Tisk do 10 x 10 cm</a:t>
            </a:r>
          </a:p>
        </p:txBody>
      </p:sp>
      <p:sp>
        <p:nvSpPr>
          <p:cNvPr id="10" name="Pravokotnik 9">
            <a:extLst>
              <a:ext uri="{FF2B5EF4-FFF2-40B4-BE49-F238E27FC236}">
                <a16:creationId xmlns:a16="http://schemas.microsoft.com/office/drawing/2014/main" id="{1B20A52B-7130-4B93-A21C-42C2396AA60D}"/>
              </a:ext>
            </a:extLst>
          </p:cNvPr>
          <p:cNvSpPr/>
          <p:nvPr/>
        </p:nvSpPr>
        <p:spPr>
          <a:xfrm>
            <a:off x="4456818" y="2966030"/>
            <a:ext cx="559047" cy="55322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4" tIns="38102" rIns="76204" bIns="381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l-SI" sz="1500"/>
          </a:p>
        </p:txBody>
      </p:sp>
      <p:sp>
        <p:nvSpPr>
          <p:cNvPr id="11" name="Pravokotnik 10">
            <a:extLst>
              <a:ext uri="{FF2B5EF4-FFF2-40B4-BE49-F238E27FC236}">
                <a16:creationId xmlns:a16="http://schemas.microsoft.com/office/drawing/2014/main" id="{D20D33B2-B73E-4F22-874C-96EE42ED69E9}"/>
              </a:ext>
            </a:extLst>
          </p:cNvPr>
          <p:cNvSpPr/>
          <p:nvPr/>
        </p:nvSpPr>
        <p:spPr>
          <a:xfrm>
            <a:off x="6307109" y="2966029"/>
            <a:ext cx="2066423" cy="284374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4" tIns="38102" rIns="76204" bIns="381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l-SI" sz="1500"/>
          </a:p>
        </p:txBody>
      </p:sp>
      <p:sp>
        <p:nvSpPr>
          <p:cNvPr id="13" name="PoljeZBesedilom 12">
            <a:extLst>
              <a:ext uri="{FF2B5EF4-FFF2-40B4-BE49-F238E27FC236}">
                <a16:creationId xmlns:a16="http://schemas.microsoft.com/office/drawing/2014/main" id="{A6455660-ED5F-423F-96BB-1953806B2AC0}"/>
              </a:ext>
            </a:extLst>
          </p:cNvPr>
          <p:cNvSpPr txBox="1"/>
          <p:nvPr/>
        </p:nvSpPr>
        <p:spPr>
          <a:xfrm>
            <a:off x="1530403" y="3470901"/>
            <a:ext cx="149461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000" i="1" dirty="0">
                <a:latin typeface="Poppins" panose="00000500000000000000" pitchFamily="2" charset="-18"/>
                <a:cs typeface="Poppins" panose="00000500000000000000" pitchFamily="2" charset="-18"/>
              </a:rPr>
              <a:t>Za lažjo predstavo velikosti tiska, lahko svojo grafiko primerjate z rdečo mrežo</a:t>
            </a:r>
          </a:p>
        </p:txBody>
      </p:sp>
      <p:sp>
        <p:nvSpPr>
          <p:cNvPr id="14" name="PoljeZBesedilom 13">
            <a:extLst>
              <a:ext uri="{FF2B5EF4-FFF2-40B4-BE49-F238E27FC236}">
                <a16:creationId xmlns:a16="http://schemas.microsoft.com/office/drawing/2014/main" id="{3E949B11-D445-4898-A7E9-1E3E7D7D6C45}"/>
              </a:ext>
            </a:extLst>
          </p:cNvPr>
          <p:cNvSpPr txBox="1"/>
          <p:nvPr/>
        </p:nvSpPr>
        <p:spPr>
          <a:xfrm>
            <a:off x="1530403" y="2652435"/>
            <a:ext cx="2300972" cy="60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667" b="1" dirty="0">
                <a:latin typeface="Poppins" panose="00000500000000000000" pitchFamily="2" charset="-18"/>
                <a:cs typeface="Poppins" panose="00000500000000000000" pitchFamily="2" charset="-18"/>
              </a:rPr>
              <a:t>Izberi velikost tiska:</a:t>
            </a:r>
          </a:p>
        </p:txBody>
      </p:sp>
      <p:sp>
        <p:nvSpPr>
          <p:cNvPr id="15" name="PoljeZBesedilom 14">
            <a:extLst>
              <a:ext uri="{FF2B5EF4-FFF2-40B4-BE49-F238E27FC236}">
                <a16:creationId xmlns:a16="http://schemas.microsoft.com/office/drawing/2014/main" id="{61C9692A-D74E-4BB1-AD27-93BB1585FB3A}"/>
              </a:ext>
            </a:extLst>
          </p:cNvPr>
          <p:cNvSpPr txBox="1"/>
          <p:nvPr/>
        </p:nvSpPr>
        <p:spPr>
          <a:xfrm>
            <a:off x="3689739" y="6129443"/>
            <a:ext cx="7303230" cy="861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667" b="1" dirty="0">
                <a:latin typeface="Poppins" panose="00000500000000000000" pitchFamily="2" charset="-18"/>
                <a:cs typeface="Poppins" panose="00000500000000000000" pitchFamily="2" charset="-18"/>
              </a:rPr>
              <a:t>Barvo majice in velikost izbereš na spletni strani, pri izbiri artikla.</a:t>
            </a:r>
          </a:p>
          <a:p>
            <a:r>
              <a:rPr lang="sl-SI" sz="1667" b="1" dirty="0">
                <a:latin typeface="Poppins" panose="00000500000000000000" pitchFamily="2" charset="-18"/>
                <a:cs typeface="Poppins" panose="00000500000000000000" pitchFamily="2" charset="-18"/>
              </a:rPr>
              <a:t>Prav tako ustrezno označite, če želite da grafiko ustrezno oblikujemo, ji odstranimo ozadje …</a:t>
            </a:r>
          </a:p>
        </p:txBody>
      </p:sp>
      <p:pic>
        <p:nvPicPr>
          <p:cNvPr id="17" name="Slika 16">
            <a:extLst>
              <a:ext uri="{FF2B5EF4-FFF2-40B4-BE49-F238E27FC236}">
                <a16:creationId xmlns:a16="http://schemas.microsoft.com/office/drawing/2014/main" id="{F6357DEC-D9B9-4C35-A248-F44C60AB2D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37"/>
          <a:stretch/>
        </p:blipFill>
        <p:spPr>
          <a:xfrm>
            <a:off x="7400672" y="7723712"/>
            <a:ext cx="6970648" cy="7765574"/>
          </a:xfrm>
          <a:prstGeom prst="rect">
            <a:avLst/>
          </a:prstGeom>
        </p:spPr>
      </p:pic>
      <p:pic>
        <p:nvPicPr>
          <p:cNvPr id="19" name="Slika 18">
            <a:extLst>
              <a:ext uri="{FF2B5EF4-FFF2-40B4-BE49-F238E27FC236}">
                <a16:creationId xmlns:a16="http://schemas.microsoft.com/office/drawing/2014/main" id="{1BD962CA-6C46-46A9-9910-1AE0B5E1EA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16"/>
          <a:stretch/>
        </p:blipFill>
        <p:spPr>
          <a:xfrm>
            <a:off x="-29368" y="7600342"/>
            <a:ext cx="7303230" cy="8098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1264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jeZBesedilom 3">
            <a:extLst>
              <a:ext uri="{FF2B5EF4-FFF2-40B4-BE49-F238E27FC236}">
                <a16:creationId xmlns:a16="http://schemas.microsoft.com/office/drawing/2014/main" id="{C14694F0-90AB-418F-89B3-9C8614F9108C}"/>
              </a:ext>
            </a:extLst>
          </p:cNvPr>
          <p:cNvSpPr txBox="1"/>
          <p:nvPr/>
        </p:nvSpPr>
        <p:spPr>
          <a:xfrm>
            <a:off x="3323541" y="1033908"/>
            <a:ext cx="858440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000" b="1" dirty="0">
                <a:latin typeface="Poppins" panose="00000500000000000000" pitchFamily="2" charset="-18"/>
                <a:cs typeface="Poppins" panose="00000500000000000000" pitchFamily="2" charset="-18"/>
              </a:rPr>
              <a:t>USTVARI PREDOGLED NA OTROŠKEM BODIJU</a:t>
            </a:r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id="{5F678AF7-74A7-44A7-A8F4-53E3EE05D11E}"/>
              </a:ext>
            </a:extLst>
          </p:cNvPr>
          <p:cNvSpPr txBox="1"/>
          <p:nvPr/>
        </p:nvSpPr>
        <p:spPr>
          <a:xfrm>
            <a:off x="4374332" y="3452256"/>
            <a:ext cx="256032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500" b="1" dirty="0">
                <a:latin typeface="Poppins" panose="00000500000000000000" pitchFamily="2" charset="-18"/>
                <a:cs typeface="Poppins" panose="00000500000000000000" pitchFamily="2" charset="-18"/>
              </a:rPr>
              <a:t>Tisk do A4 21 x 29,7 cm</a:t>
            </a:r>
          </a:p>
        </p:txBody>
      </p:sp>
      <p:sp>
        <p:nvSpPr>
          <p:cNvPr id="14" name="PoljeZBesedilom 13">
            <a:extLst>
              <a:ext uri="{FF2B5EF4-FFF2-40B4-BE49-F238E27FC236}">
                <a16:creationId xmlns:a16="http://schemas.microsoft.com/office/drawing/2014/main" id="{3E949B11-D445-4898-A7E9-1E3E7D7D6C45}"/>
              </a:ext>
            </a:extLst>
          </p:cNvPr>
          <p:cNvSpPr txBox="1"/>
          <p:nvPr/>
        </p:nvSpPr>
        <p:spPr>
          <a:xfrm>
            <a:off x="4374332" y="3101345"/>
            <a:ext cx="2997720" cy="348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667" b="1" dirty="0">
                <a:latin typeface="Poppins" panose="00000500000000000000" pitchFamily="2" charset="-18"/>
                <a:cs typeface="Poppins" panose="00000500000000000000" pitchFamily="2" charset="-18"/>
              </a:rPr>
              <a:t>Izberi velikost tiska:</a:t>
            </a:r>
          </a:p>
        </p:txBody>
      </p:sp>
      <p:sp>
        <p:nvSpPr>
          <p:cNvPr id="15" name="PoljeZBesedilom 14">
            <a:extLst>
              <a:ext uri="{FF2B5EF4-FFF2-40B4-BE49-F238E27FC236}">
                <a16:creationId xmlns:a16="http://schemas.microsoft.com/office/drawing/2014/main" id="{61C9692A-D74E-4BB1-AD27-93BB1585FB3A}"/>
              </a:ext>
            </a:extLst>
          </p:cNvPr>
          <p:cNvSpPr txBox="1"/>
          <p:nvPr/>
        </p:nvSpPr>
        <p:spPr>
          <a:xfrm>
            <a:off x="3512773" y="7497530"/>
            <a:ext cx="7303230" cy="861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667" b="1" dirty="0">
                <a:latin typeface="Poppins" panose="00000500000000000000" pitchFamily="2" charset="-18"/>
                <a:cs typeface="Poppins" panose="00000500000000000000" pitchFamily="2" charset="-18"/>
              </a:rPr>
              <a:t>Barvo majice in velikost izbereš na spletni strani, pri izbiri artikla.</a:t>
            </a:r>
          </a:p>
          <a:p>
            <a:r>
              <a:rPr lang="sl-SI" sz="1667" b="1" dirty="0">
                <a:latin typeface="Poppins" panose="00000500000000000000" pitchFamily="2" charset="-18"/>
                <a:cs typeface="Poppins" panose="00000500000000000000" pitchFamily="2" charset="-18"/>
              </a:rPr>
              <a:t>Prav tako ustrezno označite, če želite da grafiko ustrezno oblikujemo, ji odstranimo </a:t>
            </a:r>
            <a:r>
              <a:rPr lang="sl-SI" sz="1667" b="1" dirty="0" err="1">
                <a:latin typeface="Poppins" panose="00000500000000000000" pitchFamily="2" charset="-18"/>
                <a:cs typeface="Poppins" panose="00000500000000000000" pitchFamily="2" charset="-18"/>
              </a:rPr>
              <a:t>ozdje</a:t>
            </a:r>
            <a:r>
              <a:rPr lang="sl-SI" sz="1667" b="1" dirty="0">
                <a:latin typeface="Poppins" panose="00000500000000000000" pitchFamily="2" charset="-18"/>
                <a:cs typeface="Poppins" panose="00000500000000000000" pitchFamily="2" charset="-18"/>
              </a:rPr>
              <a:t> …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326DE253-384C-4243-80AA-EC565E4EF0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90" y="8661779"/>
            <a:ext cx="6932998" cy="6932998"/>
          </a:xfrm>
          <a:prstGeom prst="rect">
            <a:avLst/>
          </a:prstGeom>
        </p:spPr>
      </p:pic>
      <p:pic>
        <p:nvPicPr>
          <p:cNvPr id="17" name="Slika 16">
            <a:extLst>
              <a:ext uri="{FF2B5EF4-FFF2-40B4-BE49-F238E27FC236}">
                <a16:creationId xmlns:a16="http://schemas.microsoft.com/office/drawing/2014/main" id="{4F338EB9-BEE2-4578-98E5-3AE9DD874A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003" y="8661779"/>
            <a:ext cx="6932997" cy="6932997"/>
          </a:xfrm>
          <a:prstGeom prst="rect">
            <a:avLst/>
          </a:prstGeom>
        </p:spPr>
      </p:pic>
      <p:sp>
        <p:nvSpPr>
          <p:cNvPr id="11" name="Pravokotnik 10">
            <a:extLst>
              <a:ext uri="{FF2B5EF4-FFF2-40B4-BE49-F238E27FC236}">
                <a16:creationId xmlns:a16="http://schemas.microsoft.com/office/drawing/2014/main" id="{D20D33B2-B73E-4F22-874C-96EE42ED69E9}"/>
              </a:ext>
            </a:extLst>
          </p:cNvPr>
          <p:cNvSpPr/>
          <p:nvPr/>
        </p:nvSpPr>
        <p:spPr>
          <a:xfrm>
            <a:off x="7164388" y="2782701"/>
            <a:ext cx="2907526" cy="40344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4" tIns="38102" rIns="76204" bIns="381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l-SI" sz="1500"/>
          </a:p>
        </p:txBody>
      </p:sp>
    </p:spTree>
    <p:extLst>
      <p:ext uri="{BB962C8B-B14F-4D97-AF65-F5344CB8AC3E}">
        <p14:creationId xmlns:p14="http://schemas.microsoft.com/office/powerpoint/2010/main" val="10563921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jeZBesedilom 3">
            <a:extLst>
              <a:ext uri="{FF2B5EF4-FFF2-40B4-BE49-F238E27FC236}">
                <a16:creationId xmlns:a16="http://schemas.microsoft.com/office/drawing/2014/main" id="{40C7F860-E7D8-4C38-A474-8CC30A451C95}"/>
              </a:ext>
            </a:extLst>
          </p:cNvPr>
          <p:cNvSpPr txBox="1"/>
          <p:nvPr/>
        </p:nvSpPr>
        <p:spPr>
          <a:xfrm>
            <a:off x="3323541" y="1033908"/>
            <a:ext cx="714009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000" b="1" dirty="0">
                <a:latin typeface="Poppins" panose="00000500000000000000" pitchFamily="2" charset="-18"/>
                <a:cs typeface="Poppins" panose="00000500000000000000" pitchFamily="2" charset="-18"/>
              </a:rPr>
              <a:t>USTVARI PREDOGLED NA PULOVERJU</a:t>
            </a:r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id="{CB443083-F64E-457B-88BE-1BB93EEBD6AA}"/>
              </a:ext>
            </a:extLst>
          </p:cNvPr>
          <p:cNvSpPr txBox="1"/>
          <p:nvPr/>
        </p:nvSpPr>
        <p:spPr>
          <a:xfrm>
            <a:off x="6036178" y="3134747"/>
            <a:ext cx="159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000" b="1" dirty="0">
                <a:latin typeface="Poppins" panose="00000500000000000000" pitchFamily="2" charset="-18"/>
                <a:cs typeface="Poppins" panose="00000500000000000000" pitchFamily="2" charset="-18"/>
              </a:rPr>
              <a:t>Tisk do A4 21 x 29,7 cm</a:t>
            </a:r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FA7F0D70-0927-4A9A-A7EB-B2E60538D0F3}"/>
              </a:ext>
            </a:extLst>
          </p:cNvPr>
          <p:cNvSpPr txBox="1"/>
          <p:nvPr/>
        </p:nvSpPr>
        <p:spPr>
          <a:xfrm>
            <a:off x="3826408" y="3134747"/>
            <a:ext cx="127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000" b="1" dirty="0">
                <a:latin typeface="Poppins" panose="00000500000000000000" pitchFamily="2" charset="-18"/>
                <a:cs typeface="Poppins" panose="00000500000000000000" pitchFamily="2" charset="-18"/>
              </a:rPr>
              <a:t>Tisk do 10 x 10 cm</a:t>
            </a:r>
          </a:p>
        </p:txBody>
      </p:sp>
      <p:sp>
        <p:nvSpPr>
          <p:cNvPr id="9" name="PoljeZBesedilom 8">
            <a:extLst>
              <a:ext uri="{FF2B5EF4-FFF2-40B4-BE49-F238E27FC236}">
                <a16:creationId xmlns:a16="http://schemas.microsoft.com/office/drawing/2014/main" id="{616AAEFA-D5F9-41B3-9915-FD18DBE9D2F3}"/>
              </a:ext>
            </a:extLst>
          </p:cNvPr>
          <p:cNvSpPr txBox="1"/>
          <p:nvPr/>
        </p:nvSpPr>
        <p:spPr>
          <a:xfrm>
            <a:off x="8552041" y="3134747"/>
            <a:ext cx="17430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000" b="1" dirty="0">
                <a:latin typeface="Poppins" panose="00000500000000000000" pitchFamily="2" charset="-18"/>
                <a:cs typeface="Poppins" panose="00000500000000000000" pitchFamily="2" charset="-18"/>
              </a:rPr>
              <a:t>Tisk do A3 =29,7 x 42 cm</a:t>
            </a:r>
          </a:p>
        </p:txBody>
      </p:sp>
      <p:sp>
        <p:nvSpPr>
          <p:cNvPr id="10" name="Pravokotnik 9">
            <a:extLst>
              <a:ext uri="{FF2B5EF4-FFF2-40B4-BE49-F238E27FC236}">
                <a16:creationId xmlns:a16="http://schemas.microsoft.com/office/drawing/2014/main" id="{D2619944-703D-4C91-8F30-737E2F2CEA28}"/>
              </a:ext>
            </a:extLst>
          </p:cNvPr>
          <p:cNvSpPr/>
          <p:nvPr/>
        </p:nvSpPr>
        <p:spPr>
          <a:xfrm>
            <a:off x="4185885" y="3448342"/>
            <a:ext cx="559047" cy="55322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4" tIns="38102" rIns="76204" bIns="381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l-SI" sz="1500"/>
          </a:p>
        </p:txBody>
      </p:sp>
      <p:sp>
        <p:nvSpPr>
          <p:cNvPr id="11" name="Pravokotnik 10">
            <a:extLst>
              <a:ext uri="{FF2B5EF4-FFF2-40B4-BE49-F238E27FC236}">
                <a16:creationId xmlns:a16="http://schemas.microsoft.com/office/drawing/2014/main" id="{91EE625C-9DB6-4278-8984-BFD8A1218E99}"/>
              </a:ext>
            </a:extLst>
          </p:cNvPr>
          <p:cNvSpPr/>
          <p:nvPr/>
        </p:nvSpPr>
        <p:spPr>
          <a:xfrm>
            <a:off x="6036177" y="3448341"/>
            <a:ext cx="1593602" cy="221129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4" tIns="38102" rIns="76204" bIns="381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l-SI" sz="1500"/>
          </a:p>
        </p:txBody>
      </p:sp>
      <p:sp>
        <p:nvSpPr>
          <p:cNvPr id="12" name="Pravokotnik 11">
            <a:extLst>
              <a:ext uri="{FF2B5EF4-FFF2-40B4-BE49-F238E27FC236}">
                <a16:creationId xmlns:a16="http://schemas.microsoft.com/office/drawing/2014/main" id="{E4079635-6DBF-4ED3-B6EF-BAF48D9A17E6}"/>
              </a:ext>
            </a:extLst>
          </p:cNvPr>
          <p:cNvSpPr/>
          <p:nvPr/>
        </p:nvSpPr>
        <p:spPr>
          <a:xfrm rot="5400000">
            <a:off x="7825161" y="3941127"/>
            <a:ext cx="3196862" cy="221129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4" tIns="38102" rIns="76204" bIns="381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l-SI" sz="1500"/>
          </a:p>
        </p:txBody>
      </p:sp>
      <p:sp>
        <p:nvSpPr>
          <p:cNvPr id="13" name="PoljeZBesedilom 12">
            <a:extLst>
              <a:ext uri="{FF2B5EF4-FFF2-40B4-BE49-F238E27FC236}">
                <a16:creationId xmlns:a16="http://schemas.microsoft.com/office/drawing/2014/main" id="{770BA523-0166-43EA-A35E-22B24DB5D128}"/>
              </a:ext>
            </a:extLst>
          </p:cNvPr>
          <p:cNvSpPr txBox="1"/>
          <p:nvPr/>
        </p:nvSpPr>
        <p:spPr>
          <a:xfrm>
            <a:off x="3895942" y="4349650"/>
            <a:ext cx="149461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000" i="1" dirty="0">
                <a:latin typeface="Poppins" panose="00000500000000000000" pitchFamily="2" charset="-18"/>
                <a:cs typeface="Poppins" panose="00000500000000000000" pitchFamily="2" charset="-18"/>
              </a:rPr>
              <a:t>Za lažjo predstavo velikosti tiska, lahko svojo grafiko primerjate z rdečo mrežo</a:t>
            </a:r>
          </a:p>
        </p:txBody>
      </p:sp>
      <p:sp>
        <p:nvSpPr>
          <p:cNvPr id="14" name="PoljeZBesedilom 13">
            <a:extLst>
              <a:ext uri="{FF2B5EF4-FFF2-40B4-BE49-F238E27FC236}">
                <a16:creationId xmlns:a16="http://schemas.microsoft.com/office/drawing/2014/main" id="{513DAE6E-A3E1-4B46-BA27-68D454600BD6}"/>
              </a:ext>
            </a:extLst>
          </p:cNvPr>
          <p:cNvSpPr txBox="1"/>
          <p:nvPr/>
        </p:nvSpPr>
        <p:spPr>
          <a:xfrm>
            <a:off x="5943081" y="2452714"/>
            <a:ext cx="2300972" cy="60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667" b="1" dirty="0">
                <a:latin typeface="Poppins" panose="00000500000000000000" pitchFamily="2" charset="-18"/>
                <a:cs typeface="Poppins" panose="00000500000000000000" pitchFamily="2" charset="-18"/>
              </a:rPr>
              <a:t>Izberi velikost tiska:</a:t>
            </a:r>
          </a:p>
        </p:txBody>
      </p:sp>
      <p:sp>
        <p:nvSpPr>
          <p:cNvPr id="15" name="PoljeZBesedilom 14">
            <a:extLst>
              <a:ext uri="{FF2B5EF4-FFF2-40B4-BE49-F238E27FC236}">
                <a16:creationId xmlns:a16="http://schemas.microsoft.com/office/drawing/2014/main" id="{C8BE26F3-34B7-445F-B983-33C789C4AB11}"/>
              </a:ext>
            </a:extLst>
          </p:cNvPr>
          <p:cNvSpPr txBox="1"/>
          <p:nvPr/>
        </p:nvSpPr>
        <p:spPr>
          <a:xfrm>
            <a:off x="3689739" y="7277307"/>
            <a:ext cx="7303230" cy="861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667" b="1" dirty="0">
                <a:latin typeface="Poppins" panose="00000500000000000000" pitchFamily="2" charset="-18"/>
                <a:cs typeface="Poppins" panose="00000500000000000000" pitchFamily="2" charset="-18"/>
              </a:rPr>
              <a:t>Barvo majice in velikost izbereš na spletni strani, pri izbiri artikla.</a:t>
            </a:r>
          </a:p>
          <a:p>
            <a:r>
              <a:rPr lang="sl-SI" sz="1667" b="1" dirty="0">
                <a:latin typeface="Poppins" panose="00000500000000000000" pitchFamily="2" charset="-18"/>
                <a:cs typeface="Poppins" panose="00000500000000000000" pitchFamily="2" charset="-18"/>
              </a:rPr>
              <a:t>Prav tako ustrezno označite, če želite da grafiko ustrezno oblikujemo, ji odstranimo ozadje …</a:t>
            </a:r>
          </a:p>
        </p:txBody>
      </p:sp>
      <p:pic>
        <p:nvPicPr>
          <p:cNvPr id="17" name="Slika 16">
            <a:extLst>
              <a:ext uri="{FF2B5EF4-FFF2-40B4-BE49-F238E27FC236}">
                <a16:creationId xmlns:a16="http://schemas.microsoft.com/office/drawing/2014/main" id="{3C5BDE0E-1BAB-4AB5-A111-19888FBDD1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905" y="9001125"/>
            <a:ext cx="6511449" cy="7707978"/>
          </a:xfrm>
          <a:prstGeom prst="rect">
            <a:avLst/>
          </a:prstGeom>
        </p:spPr>
      </p:pic>
      <p:pic>
        <p:nvPicPr>
          <p:cNvPr id="19" name="Slika 18">
            <a:extLst>
              <a:ext uri="{FF2B5EF4-FFF2-40B4-BE49-F238E27FC236}">
                <a16:creationId xmlns:a16="http://schemas.microsoft.com/office/drawing/2014/main" id="{FA73B39A-A6A5-4B81-BFEF-FBF1447596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106" y="8771377"/>
            <a:ext cx="6374046" cy="7965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9940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Slika 17">
            <a:extLst>
              <a:ext uri="{FF2B5EF4-FFF2-40B4-BE49-F238E27FC236}">
                <a16:creationId xmlns:a16="http://schemas.microsoft.com/office/drawing/2014/main" id="{08A5B487-BB3F-4CCB-9C1D-D365017407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103" y="7520067"/>
            <a:ext cx="9984006" cy="9984006"/>
          </a:xfrm>
          <a:prstGeom prst="rect">
            <a:avLst/>
          </a:prstGeom>
        </p:spPr>
      </p:pic>
      <p:sp>
        <p:nvSpPr>
          <p:cNvPr id="4" name="PoljeZBesedilom 3">
            <a:extLst>
              <a:ext uri="{FF2B5EF4-FFF2-40B4-BE49-F238E27FC236}">
                <a16:creationId xmlns:a16="http://schemas.microsoft.com/office/drawing/2014/main" id="{936D8208-7EBA-4D89-858B-E065FA5942ED}"/>
              </a:ext>
            </a:extLst>
          </p:cNvPr>
          <p:cNvSpPr txBox="1"/>
          <p:nvPr/>
        </p:nvSpPr>
        <p:spPr>
          <a:xfrm>
            <a:off x="3323541" y="1033908"/>
            <a:ext cx="759053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000" b="1" dirty="0">
                <a:latin typeface="Poppins" panose="00000500000000000000" pitchFamily="2" charset="-18"/>
                <a:cs typeface="Poppins" panose="00000500000000000000" pitchFamily="2" charset="-18"/>
              </a:rPr>
              <a:t>USTVARI PREDOGLED NA PREDPASNIKU</a:t>
            </a:r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F1B679CA-FA47-4060-8C2B-630D2E151B93}"/>
              </a:ext>
            </a:extLst>
          </p:cNvPr>
          <p:cNvSpPr txBox="1"/>
          <p:nvPr/>
        </p:nvSpPr>
        <p:spPr>
          <a:xfrm>
            <a:off x="6401937" y="3134747"/>
            <a:ext cx="21563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000" b="1" dirty="0">
                <a:latin typeface="Poppins" panose="00000500000000000000" pitchFamily="2" charset="-18"/>
                <a:cs typeface="Poppins" panose="00000500000000000000" pitchFamily="2" charset="-18"/>
              </a:rPr>
              <a:t>Tisk do A4 21 x 29,7 cm</a:t>
            </a:r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E836FEDE-9DB9-4E03-BEBE-2315C96B010C}"/>
              </a:ext>
            </a:extLst>
          </p:cNvPr>
          <p:cNvSpPr txBox="1"/>
          <p:nvPr/>
        </p:nvSpPr>
        <p:spPr>
          <a:xfrm>
            <a:off x="3277768" y="3134747"/>
            <a:ext cx="174309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000" b="1" dirty="0">
                <a:latin typeface="Poppins" panose="00000500000000000000" pitchFamily="2" charset="-18"/>
                <a:cs typeface="Poppins" panose="00000500000000000000" pitchFamily="2" charset="-18"/>
              </a:rPr>
              <a:t>Tisk do 10 x 10 cm</a:t>
            </a:r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id="{ED382FE8-20F2-4C34-9730-4E18E46D7ACF}"/>
              </a:ext>
            </a:extLst>
          </p:cNvPr>
          <p:cNvSpPr txBox="1"/>
          <p:nvPr/>
        </p:nvSpPr>
        <p:spPr>
          <a:xfrm>
            <a:off x="9344521" y="3134747"/>
            <a:ext cx="17430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000" b="1" dirty="0">
                <a:latin typeface="Poppins" panose="00000500000000000000" pitchFamily="2" charset="-18"/>
                <a:cs typeface="Poppins" panose="00000500000000000000" pitchFamily="2" charset="-18"/>
              </a:rPr>
              <a:t>Tisk do A3 =29,7 x 42 cm</a:t>
            </a:r>
          </a:p>
        </p:txBody>
      </p:sp>
      <p:sp>
        <p:nvSpPr>
          <p:cNvPr id="8" name="Pravokotnik 7">
            <a:extLst>
              <a:ext uri="{FF2B5EF4-FFF2-40B4-BE49-F238E27FC236}">
                <a16:creationId xmlns:a16="http://schemas.microsoft.com/office/drawing/2014/main" id="{BB375627-CCF7-4D79-A7B6-5888B5A05A8C}"/>
              </a:ext>
            </a:extLst>
          </p:cNvPr>
          <p:cNvSpPr/>
          <p:nvPr/>
        </p:nvSpPr>
        <p:spPr>
          <a:xfrm>
            <a:off x="3637245" y="3448342"/>
            <a:ext cx="559047" cy="55322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4" tIns="38102" rIns="76204" bIns="381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l-SI" sz="1500"/>
          </a:p>
        </p:txBody>
      </p:sp>
      <p:sp>
        <p:nvSpPr>
          <p:cNvPr id="9" name="Pravokotnik 8">
            <a:extLst>
              <a:ext uri="{FF2B5EF4-FFF2-40B4-BE49-F238E27FC236}">
                <a16:creationId xmlns:a16="http://schemas.microsoft.com/office/drawing/2014/main" id="{5CE84B10-D153-4C8A-9927-8BBF8215CA5F}"/>
              </a:ext>
            </a:extLst>
          </p:cNvPr>
          <p:cNvSpPr/>
          <p:nvPr/>
        </p:nvSpPr>
        <p:spPr>
          <a:xfrm>
            <a:off x="6401937" y="3448341"/>
            <a:ext cx="1593602" cy="221129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4" tIns="38102" rIns="76204" bIns="381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l-SI" sz="1500"/>
          </a:p>
        </p:txBody>
      </p:sp>
      <p:sp>
        <p:nvSpPr>
          <p:cNvPr id="10" name="Pravokotnik 9">
            <a:extLst>
              <a:ext uri="{FF2B5EF4-FFF2-40B4-BE49-F238E27FC236}">
                <a16:creationId xmlns:a16="http://schemas.microsoft.com/office/drawing/2014/main" id="{4B19DF1F-441C-4C59-A33B-1D87C4C6B576}"/>
              </a:ext>
            </a:extLst>
          </p:cNvPr>
          <p:cNvSpPr/>
          <p:nvPr/>
        </p:nvSpPr>
        <p:spPr>
          <a:xfrm rot="5400000">
            <a:off x="8617641" y="3941127"/>
            <a:ext cx="3196862" cy="221129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4" tIns="38102" rIns="76204" bIns="381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l-SI" sz="1500"/>
          </a:p>
        </p:txBody>
      </p:sp>
      <p:sp>
        <p:nvSpPr>
          <p:cNvPr id="11" name="PoljeZBesedilom 10">
            <a:extLst>
              <a:ext uri="{FF2B5EF4-FFF2-40B4-BE49-F238E27FC236}">
                <a16:creationId xmlns:a16="http://schemas.microsoft.com/office/drawing/2014/main" id="{CA2DBECE-448E-4719-A48D-13A887005390}"/>
              </a:ext>
            </a:extLst>
          </p:cNvPr>
          <p:cNvSpPr txBox="1"/>
          <p:nvPr/>
        </p:nvSpPr>
        <p:spPr>
          <a:xfrm>
            <a:off x="3347302" y="4349650"/>
            <a:ext cx="149461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000" i="1" dirty="0">
                <a:latin typeface="Poppins" panose="00000500000000000000" pitchFamily="2" charset="-18"/>
                <a:cs typeface="Poppins" panose="00000500000000000000" pitchFamily="2" charset="-18"/>
              </a:rPr>
              <a:t>Za lažjo predstavo velikosti tiska, lahko svojo grafiko primerjate z rdečo mrežo</a:t>
            </a:r>
          </a:p>
        </p:txBody>
      </p:sp>
      <p:sp>
        <p:nvSpPr>
          <p:cNvPr id="12" name="PoljeZBesedilom 11">
            <a:extLst>
              <a:ext uri="{FF2B5EF4-FFF2-40B4-BE49-F238E27FC236}">
                <a16:creationId xmlns:a16="http://schemas.microsoft.com/office/drawing/2014/main" id="{FBEECB03-9997-4D6A-8AF3-23444C624F4E}"/>
              </a:ext>
            </a:extLst>
          </p:cNvPr>
          <p:cNvSpPr txBox="1"/>
          <p:nvPr/>
        </p:nvSpPr>
        <p:spPr>
          <a:xfrm>
            <a:off x="5943080" y="2452714"/>
            <a:ext cx="2896119" cy="348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667" b="1" dirty="0">
                <a:latin typeface="Poppins" panose="00000500000000000000" pitchFamily="2" charset="-18"/>
                <a:cs typeface="Poppins" panose="00000500000000000000" pitchFamily="2" charset="-18"/>
              </a:rPr>
              <a:t>Izberi velikost tiska:</a:t>
            </a:r>
          </a:p>
        </p:txBody>
      </p:sp>
      <p:sp>
        <p:nvSpPr>
          <p:cNvPr id="16" name="PoljeZBesedilom 15">
            <a:extLst>
              <a:ext uri="{FF2B5EF4-FFF2-40B4-BE49-F238E27FC236}">
                <a16:creationId xmlns:a16="http://schemas.microsoft.com/office/drawing/2014/main" id="{5628C260-9E7F-42D8-8435-806E6B1D3851}"/>
              </a:ext>
            </a:extLst>
          </p:cNvPr>
          <p:cNvSpPr txBox="1"/>
          <p:nvPr/>
        </p:nvSpPr>
        <p:spPr>
          <a:xfrm>
            <a:off x="2056881" y="10712601"/>
            <a:ext cx="2300972" cy="861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667" b="1" dirty="0">
                <a:latin typeface="Poppins" panose="00000500000000000000" pitchFamily="2" charset="-18"/>
                <a:cs typeface="Poppins" panose="00000500000000000000" pitchFamily="2" charset="-18"/>
              </a:rPr>
              <a:t>NAJVEČJA </a:t>
            </a:r>
            <a:br>
              <a:rPr lang="sl-SI" sz="1667" b="1" dirty="0">
                <a:latin typeface="Poppins" panose="00000500000000000000" pitchFamily="2" charset="-18"/>
                <a:cs typeface="Poppins" panose="00000500000000000000" pitchFamily="2" charset="-18"/>
              </a:rPr>
            </a:br>
            <a:r>
              <a:rPr lang="sl-SI" sz="1667" b="1" dirty="0">
                <a:latin typeface="Poppins" panose="00000500000000000000" pitchFamily="2" charset="-18"/>
                <a:cs typeface="Poppins" panose="00000500000000000000" pitchFamily="2" charset="-18"/>
              </a:rPr>
              <a:t>ŠIRINA TISKA 21 cm, </a:t>
            </a:r>
            <a:br>
              <a:rPr lang="sl-SI" sz="1667" b="1" dirty="0">
                <a:latin typeface="Poppins" panose="00000500000000000000" pitchFamily="2" charset="-18"/>
                <a:cs typeface="Poppins" panose="00000500000000000000" pitchFamily="2" charset="-18"/>
              </a:rPr>
            </a:br>
            <a:r>
              <a:rPr lang="sl-SI" sz="1667" b="1" dirty="0">
                <a:latin typeface="Poppins" panose="00000500000000000000" pitchFamily="2" charset="-18"/>
                <a:cs typeface="Poppins" panose="00000500000000000000" pitchFamily="2" charset="-18"/>
              </a:rPr>
              <a:t>VIŠINA PA 42 cm</a:t>
            </a:r>
          </a:p>
        </p:txBody>
      </p:sp>
    </p:spTree>
    <p:extLst>
      <p:ext uri="{BB962C8B-B14F-4D97-AF65-F5344CB8AC3E}">
        <p14:creationId xmlns:p14="http://schemas.microsoft.com/office/powerpoint/2010/main" val="19575066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650BB4B7-CBB2-4670-BBAC-3D8FDF5B38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037" y="8464045"/>
            <a:ext cx="5910905" cy="9061644"/>
          </a:xfrm>
          <a:prstGeom prst="rect">
            <a:avLst/>
          </a:prstGeom>
        </p:spPr>
      </p:pic>
      <p:sp>
        <p:nvSpPr>
          <p:cNvPr id="4" name="PoljeZBesedilom 3">
            <a:extLst>
              <a:ext uri="{FF2B5EF4-FFF2-40B4-BE49-F238E27FC236}">
                <a16:creationId xmlns:a16="http://schemas.microsoft.com/office/drawing/2014/main" id="{936D8208-7EBA-4D89-858B-E065FA5942ED}"/>
              </a:ext>
            </a:extLst>
          </p:cNvPr>
          <p:cNvSpPr txBox="1"/>
          <p:nvPr/>
        </p:nvSpPr>
        <p:spPr>
          <a:xfrm>
            <a:off x="4038022" y="1104370"/>
            <a:ext cx="632416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000" b="1" dirty="0">
                <a:latin typeface="Poppins" panose="00000500000000000000" pitchFamily="2" charset="-18"/>
                <a:cs typeface="Poppins" panose="00000500000000000000" pitchFamily="2" charset="-18"/>
              </a:rPr>
              <a:t>USTVARI PREDOGLED NA VREČKI</a:t>
            </a:r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F1B679CA-FA47-4060-8C2B-630D2E151B93}"/>
              </a:ext>
            </a:extLst>
          </p:cNvPr>
          <p:cNvSpPr txBox="1"/>
          <p:nvPr/>
        </p:nvSpPr>
        <p:spPr>
          <a:xfrm>
            <a:off x="5655887" y="2926190"/>
            <a:ext cx="2505122" cy="313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400" b="1" dirty="0">
                <a:latin typeface="Poppins" panose="00000500000000000000" pitchFamily="2" charset="-18"/>
                <a:cs typeface="Poppins" panose="00000500000000000000" pitchFamily="2" charset="-18"/>
              </a:rPr>
              <a:t>Tisk do A4 21 x 29,7 cm</a:t>
            </a:r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E836FEDE-9DB9-4E03-BEBE-2315C96B010C}"/>
              </a:ext>
            </a:extLst>
          </p:cNvPr>
          <p:cNvSpPr txBox="1"/>
          <p:nvPr/>
        </p:nvSpPr>
        <p:spPr>
          <a:xfrm>
            <a:off x="1726603" y="3371524"/>
            <a:ext cx="20249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400" b="1" dirty="0">
                <a:latin typeface="Poppins" panose="00000500000000000000" pitchFamily="2" charset="-18"/>
                <a:cs typeface="Poppins" panose="00000500000000000000" pitchFamily="2" charset="-18"/>
              </a:rPr>
              <a:t>Tisk do 10 x 10 cm</a:t>
            </a:r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id="{ED382FE8-20F2-4C34-9730-4E18E46D7ACF}"/>
              </a:ext>
            </a:extLst>
          </p:cNvPr>
          <p:cNvSpPr txBox="1"/>
          <p:nvPr/>
        </p:nvSpPr>
        <p:spPr>
          <a:xfrm>
            <a:off x="10127421" y="3029640"/>
            <a:ext cx="29754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400" b="1" dirty="0">
                <a:latin typeface="Poppins" panose="00000500000000000000" pitchFamily="2" charset="-18"/>
                <a:cs typeface="Poppins" panose="00000500000000000000" pitchFamily="2" charset="-18"/>
              </a:rPr>
              <a:t>Tisk do A3 =29,7 x 42 cm</a:t>
            </a:r>
          </a:p>
        </p:txBody>
      </p:sp>
      <p:sp>
        <p:nvSpPr>
          <p:cNvPr id="8" name="Pravokotnik 7">
            <a:extLst>
              <a:ext uri="{FF2B5EF4-FFF2-40B4-BE49-F238E27FC236}">
                <a16:creationId xmlns:a16="http://schemas.microsoft.com/office/drawing/2014/main" id="{BB375627-CCF7-4D79-A7B6-5888B5A05A8C}"/>
              </a:ext>
            </a:extLst>
          </p:cNvPr>
          <p:cNvSpPr/>
          <p:nvPr/>
        </p:nvSpPr>
        <p:spPr>
          <a:xfrm>
            <a:off x="2459577" y="3685119"/>
            <a:ext cx="559047" cy="55322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4" tIns="38102" rIns="76204" bIns="381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l-SI" sz="1500"/>
          </a:p>
        </p:txBody>
      </p:sp>
      <p:sp>
        <p:nvSpPr>
          <p:cNvPr id="9" name="Pravokotnik 8">
            <a:extLst>
              <a:ext uri="{FF2B5EF4-FFF2-40B4-BE49-F238E27FC236}">
                <a16:creationId xmlns:a16="http://schemas.microsoft.com/office/drawing/2014/main" id="{5CE84B10-D153-4C8A-9927-8BBF8215CA5F}"/>
              </a:ext>
            </a:extLst>
          </p:cNvPr>
          <p:cNvSpPr/>
          <p:nvPr/>
        </p:nvSpPr>
        <p:spPr>
          <a:xfrm>
            <a:off x="5616895" y="3239784"/>
            <a:ext cx="2156387" cy="299221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4" tIns="38102" rIns="76204" bIns="381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l-SI" sz="1500"/>
          </a:p>
        </p:txBody>
      </p:sp>
      <p:sp>
        <p:nvSpPr>
          <p:cNvPr id="10" name="Pravokotnik 9">
            <a:extLst>
              <a:ext uri="{FF2B5EF4-FFF2-40B4-BE49-F238E27FC236}">
                <a16:creationId xmlns:a16="http://schemas.microsoft.com/office/drawing/2014/main" id="{4B19DF1F-441C-4C59-A33B-1D87C4C6B576}"/>
              </a:ext>
            </a:extLst>
          </p:cNvPr>
          <p:cNvSpPr/>
          <p:nvPr/>
        </p:nvSpPr>
        <p:spPr>
          <a:xfrm rot="5400000">
            <a:off x="8915947" y="4067320"/>
            <a:ext cx="4697385" cy="324921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4" tIns="38102" rIns="76204" bIns="381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l-SI" sz="1500"/>
          </a:p>
        </p:txBody>
      </p:sp>
      <p:sp>
        <p:nvSpPr>
          <p:cNvPr id="11" name="PoljeZBesedilom 10">
            <a:extLst>
              <a:ext uri="{FF2B5EF4-FFF2-40B4-BE49-F238E27FC236}">
                <a16:creationId xmlns:a16="http://schemas.microsoft.com/office/drawing/2014/main" id="{CA2DBECE-448E-4719-A48D-13A887005390}"/>
              </a:ext>
            </a:extLst>
          </p:cNvPr>
          <p:cNvSpPr txBox="1"/>
          <p:nvPr/>
        </p:nvSpPr>
        <p:spPr>
          <a:xfrm>
            <a:off x="1991794" y="4586427"/>
            <a:ext cx="149461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000" i="1" dirty="0">
                <a:latin typeface="Poppins" panose="00000500000000000000" pitchFamily="2" charset="-18"/>
                <a:cs typeface="Poppins" panose="00000500000000000000" pitchFamily="2" charset="-18"/>
              </a:rPr>
              <a:t>Za lažjo predstavo velikosti tiska, lahko svojo grafiko primerjate z rdečo mrežo</a:t>
            </a:r>
          </a:p>
        </p:txBody>
      </p:sp>
      <p:sp>
        <p:nvSpPr>
          <p:cNvPr id="12" name="PoljeZBesedilom 11">
            <a:extLst>
              <a:ext uri="{FF2B5EF4-FFF2-40B4-BE49-F238E27FC236}">
                <a16:creationId xmlns:a16="http://schemas.microsoft.com/office/drawing/2014/main" id="{FBEECB03-9997-4D6A-8AF3-23444C624F4E}"/>
              </a:ext>
            </a:extLst>
          </p:cNvPr>
          <p:cNvSpPr txBox="1"/>
          <p:nvPr/>
        </p:nvSpPr>
        <p:spPr>
          <a:xfrm>
            <a:off x="1726603" y="2274637"/>
            <a:ext cx="2896119" cy="348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667" b="1" dirty="0">
                <a:latin typeface="Poppins" panose="00000500000000000000" pitchFamily="2" charset="-18"/>
                <a:cs typeface="Poppins" panose="00000500000000000000" pitchFamily="2" charset="-18"/>
              </a:rPr>
              <a:t>Izberi velikost tiska:</a:t>
            </a:r>
          </a:p>
        </p:txBody>
      </p:sp>
      <p:pic>
        <p:nvPicPr>
          <p:cNvPr id="13" name="Slika 12">
            <a:extLst>
              <a:ext uri="{FF2B5EF4-FFF2-40B4-BE49-F238E27FC236}">
                <a16:creationId xmlns:a16="http://schemas.microsoft.com/office/drawing/2014/main" id="{EDE39734-1474-4A66-8980-A26E0E30FE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655" y="8464045"/>
            <a:ext cx="5910905" cy="9061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1120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jeZBesedilom 4">
            <a:extLst>
              <a:ext uri="{FF2B5EF4-FFF2-40B4-BE49-F238E27FC236}">
                <a16:creationId xmlns:a16="http://schemas.microsoft.com/office/drawing/2014/main" id="{B21B81F7-1F69-4BB6-941F-B46E86BFF0A2}"/>
              </a:ext>
            </a:extLst>
          </p:cNvPr>
          <p:cNvSpPr txBox="1"/>
          <p:nvPr/>
        </p:nvSpPr>
        <p:spPr>
          <a:xfrm>
            <a:off x="4038022" y="1104370"/>
            <a:ext cx="637546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000" b="1" dirty="0">
                <a:latin typeface="Poppins" panose="00000500000000000000" pitchFamily="2" charset="-18"/>
                <a:cs typeface="Poppins" panose="00000500000000000000" pitchFamily="2" charset="-18"/>
              </a:rPr>
              <a:t>USTVARI PREDOGLED NA BLAZINI</a:t>
            </a:r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1478DEC8-7541-4B7D-B394-383754C5EC06}"/>
              </a:ext>
            </a:extLst>
          </p:cNvPr>
          <p:cNvSpPr txBox="1"/>
          <p:nvPr/>
        </p:nvSpPr>
        <p:spPr>
          <a:xfrm>
            <a:off x="5655887" y="2987150"/>
            <a:ext cx="2505122" cy="313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400" b="1" dirty="0">
                <a:latin typeface="Poppins" panose="00000500000000000000" pitchFamily="2" charset="-18"/>
                <a:cs typeface="Poppins" panose="00000500000000000000" pitchFamily="2" charset="-18"/>
              </a:rPr>
              <a:t>Tisk do A4 21 x 29,7 cm</a:t>
            </a:r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id="{1EA869E6-2EC6-4361-A675-04E0CDC8234A}"/>
              </a:ext>
            </a:extLst>
          </p:cNvPr>
          <p:cNvSpPr txBox="1"/>
          <p:nvPr/>
        </p:nvSpPr>
        <p:spPr>
          <a:xfrm>
            <a:off x="1726603" y="3432484"/>
            <a:ext cx="20249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400" b="1" dirty="0">
                <a:latin typeface="Poppins" panose="00000500000000000000" pitchFamily="2" charset="-18"/>
                <a:cs typeface="Poppins" panose="00000500000000000000" pitchFamily="2" charset="-18"/>
              </a:rPr>
              <a:t>Tisk do 10 x 10 cm</a:t>
            </a:r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0633A6EE-8D97-4600-B5C3-501C6DDBC038}"/>
              </a:ext>
            </a:extLst>
          </p:cNvPr>
          <p:cNvSpPr txBox="1"/>
          <p:nvPr/>
        </p:nvSpPr>
        <p:spPr>
          <a:xfrm>
            <a:off x="10127421" y="3090600"/>
            <a:ext cx="29754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400" b="1" dirty="0">
                <a:latin typeface="Poppins" panose="00000500000000000000" pitchFamily="2" charset="-18"/>
                <a:cs typeface="Poppins" panose="00000500000000000000" pitchFamily="2" charset="-18"/>
              </a:rPr>
              <a:t>Tisk do A3 =29,7 x 42 cm</a:t>
            </a:r>
          </a:p>
        </p:txBody>
      </p:sp>
      <p:sp>
        <p:nvSpPr>
          <p:cNvPr id="9" name="Pravokotnik 8">
            <a:extLst>
              <a:ext uri="{FF2B5EF4-FFF2-40B4-BE49-F238E27FC236}">
                <a16:creationId xmlns:a16="http://schemas.microsoft.com/office/drawing/2014/main" id="{C1981D35-0667-4C43-86EE-37A43801F527}"/>
              </a:ext>
            </a:extLst>
          </p:cNvPr>
          <p:cNvSpPr/>
          <p:nvPr/>
        </p:nvSpPr>
        <p:spPr>
          <a:xfrm>
            <a:off x="2459577" y="3746079"/>
            <a:ext cx="559047" cy="55322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4" tIns="38102" rIns="76204" bIns="381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l-SI" sz="1500"/>
          </a:p>
        </p:txBody>
      </p:sp>
      <p:sp>
        <p:nvSpPr>
          <p:cNvPr id="10" name="Pravokotnik 9">
            <a:extLst>
              <a:ext uri="{FF2B5EF4-FFF2-40B4-BE49-F238E27FC236}">
                <a16:creationId xmlns:a16="http://schemas.microsoft.com/office/drawing/2014/main" id="{BDF2B3C1-73F4-4C14-8DF3-116DED667E44}"/>
              </a:ext>
            </a:extLst>
          </p:cNvPr>
          <p:cNvSpPr/>
          <p:nvPr/>
        </p:nvSpPr>
        <p:spPr>
          <a:xfrm>
            <a:off x="5616895" y="3300744"/>
            <a:ext cx="2156387" cy="299221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4" tIns="38102" rIns="76204" bIns="381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l-SI" sz="1500"/>
          </a:p>
        </p:txBody>
      </p:sp>
      <p:sp>
        <p:nvSpPr>
          <p:cNvPr id="11" name="Pravokotnik 10">
            <a:extLst>
              <a:ext uri="{FF2B5EF4-FFF2-40B4-BE49-F238E27FC236}">
                <a16:creationId xmlns:a16="http://schemas.microsoft.com/office/drawing/2014/main" id="{EECBB95F-0DCA-4C0B-877E-8B74DC8D2262}"/>
              </a:ext>
            </a:extLst>
          </p:cNvPr>
          <p:cNvSpPr/>
          <p:nvPr/>
        </p:nvSpPr>
        <p:spPr>
          <a:xfrm rot="5400000">
            <a:off x="8915947" y="4128280"/>
            <a:ext cx="4697385" cy="324921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4" tIns="38102" rIns="76204" bIns="381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l-SI" sz="1500"/>
          </a:p>
        </p:txBody>
      </p:sp>
      <p:sp>
        <p:nvSpPr>
          <p:cNvPr id="12" name="PoljeZBesedilom 11">
            <a:extLst>
              <a:ext uri="{FF2B5EF4-FFF2-40B4-BE49-F238E27FC236}">
                <a16:creationId xmlns:a16="http://schemas.microsoft.com/office/drawing/2014/main" id="{EFCF06BE-46BD-4A1D-A607-210A32A88327}"/>
              </a:ext>
            </a:extLst>
          </p:cNvPr>
          <p:cNvSpPr txBox="1"/>
          <p:nvPr/>
        </p:nvSpPr>
        <p:spPr>
          <a:xfrm>
            <a:off x="1991794" y="4647387"/>
            <a:ext cx="149461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000" i="1" dirty="0">
                <a:latin typeface="Poppins" panose="00000500000000000000" pitchFamily="2" charset="-18"/>
                <a:cs typeface="Poppins" panose="00000500000000000000" pitchFamily="2" charset="-18"/>
              </a:rPr>
              <a:t>Za lažjo predstavo velikosti tiska, lahko svojo grafiko primerjate z rdečo mrežo</a:t>
            </a:r>
          </a:p>
        </p:txBody>
      </p:sp>
      <p:sp>
        <p:nvSpPr>
          <p:cNvPr id="13" name="PoljeZBesedilom 12">
            <a:extLst>
              <a:ext uri="{FF2B5EF4-FFF2-40B4-BE49-F238E27FC236}">
                <a16:creationId xmlns:a16="http://schemas.microsoft.com/office/drawing/2014/main" id="{A4F48484-4166-45A0-BEE5-83F0BB2872DB}"/>
              </a:ext>
            </a:extLst>
          </p:cNvPr>
          <p:cNvSpPr txBox="1"/>
          <p:nvPr/>
        </p:nvSpPr>
        <p:spPr>
          <a:xfrm>
            <a:off x="5597549" y="2305117"/>
            <a:ext cx="2896119" cy="348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667" b="1" dirty="0">
                <a:latin typeface="Poppins" panose="00000500000000000000" pitchFamily="2" charset="-18"/>
                <a:cs typeface="Poppins" panose="00000500000000000000" pitchFamily="2" charset="-18"/>
              </a:rPr>
              <a:t>Izberi velikost tiska:</a:t>
            </a:r>
          </a:p>
        </p:txBody>
      </p:sp>
      <p:pic>
        <p:nvPicPr>
          <p:cNvPr id="15" name="Slika 14">
            <a:extLst>
              <a:ext uri="{FF2B5EF4-FFF2-40B4-BE49-F238E27FC236}">
                <a16:creationId xmlns:a16="http://schemas.microsoft.com/office/drawing/2014/main" id="{7501F8D9-EC9B-438B-AD6B-9992797B08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03" t="21044" r="18087" b="14819"/>
          <a:stretch/>
        </p:blipFill>
        <p:spPr>
          <a:xfrm>
            <a:off x="396240" y="9210570"/>
            <a:ext cx="7018754" cy="7065750"/>
          </a:xfrm>
          <a:prstGeom prst="rect">
            <a:avLst/>
          </a:prstGeom>
        </p:spPr>
      </p:pic>
      <p:pic>
        <p:nvPicPr>
          <p:cNvPr id="16" name="Slika 15">
            <a:extLst>
              <a:ext uri="{FF2B5EF4-FFF2-40B4-BE49-F238E27FC236}">
                <a16:creationId xmlns:a16="http://schemas.microsoft.com/office/drawing/2014/main" id="{2EB8A792-70B2-46C0-A927-849A4C2EA0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03" t="21044" r="18087" b="14819"/>
          <a:stretch/>
        </p:blipFill>
        <p:spPr>
          <a:xfrm>
            <a:off x="548640" y="9362970"/>
            <a:ext cx="7018754" cy="7065750"/>
          </a:xfrm>
          <a:prstGeom prst="rect">
            <a:avLst/>
          </a:prstGeom>
        </p:spPr>
      </p:pic>
      <p:pic>
        <p:nvPicPr>
          <p:cNvPr id="17" name="Slika 16">
            <a:extLst>
              <a:ext uri="{FF2B5EF4-FFF2-40B4-BE49-F238E27FC236}">
                <a16:creationId xmlns:a16="http://schemas.microsoft.com/office/drawing/2014/main" id="{CAB5CA2E-29FC-4A6A-A349-3BBBF7E9D88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03" t="21044" r="18087" b="14819"/>
          <a:stretch/>
        </p:blipFill>
        <p:spPr>
          <a:xfrm>
            <a:off x="7164388" y="9362970"/>
            <a:ext cx="7018754" cy="706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9242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Slika 96">
            <a:extLst>
              <a:ext uri="{FF2B5EF4-FFF2-40B4-BE49-F238E27FC236}">
                <a16:creationId xmlns:a16="http://schemas.microsoft.com/office/drawing/2014/main" id="{A01DE6A9-88C1-4554-848A-612653820E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3646" y="12051720"/>
            <a:ext cx="1487764" cy="2231647"/>
          </a:xfrm>
          <a:prstGeom prst="rect">
            <a:avLst/>
          </a:prstGeom>
        </p:spPr>
      </p:pic>
      <p:pic>
        <p:nvPicPr>
          <p:cNvPr id="99" name="Slika 98">
            <a:extLst>
              <a:ext uri="{FF2B5EF4-FFF2-40B4-BE49-F238E27FC236}">
                <a16:creationId xmlns:a16="http://schemas.microsoft.com/office/drawing/2014/main" id="{9E17B0D0-BF2B-4151-A2B6-7DB788DE1C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9200" y="12051720"/>
            <a:ext cx="1487764" cy="2231647"/>
          </a:xfrm>
          <a:prstGeom prst="rect">
            <a:avLst/>
          </a:prstGeom>
        </p:spPr>
      </p:pic>
      <p:pic>
        <p:nvPicPr>
          <p:cNvPr id="101" name="Slika 100">
            <a:extLst>
              <a:ext uri="{FF2B5EF4-FFF2-40B4-BE49-F238E27FC236}">
                <a16:creationId xmlns:a16="http://schemas.microsoft.com/office/drawing/2014/main" id="{14EB79A1-2FA4-4DE6-9084-B00E3610C6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160" y="12051720"/>
            <a:ext cx="1487764" cy="2231647"/>
          </a:xfrm>
          <a:prstGeom prst="rect">
            <a:avLst/>
          </a:prstGeom>
        </p:spPr>
      </p:pic>
      <p:pic>
        <p:nvPicPr>
          <p:cNvPr id="103" name="Slika 102">
            <a:extLst>
              <a:ext uri="{FF2B5EF4-FFF2-40B4-BE49-F238E27FC236}">
                <a16:creationId xmlns:a16="http://schemas.microsoft.com/office/drawing/2014/main" id="{90CDF3C8-AD06-43BB-9B93-93DCF1BEF0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3055" y="5456111"/>
            <a:ext cx="1487764" cy="2231647"/>
          </a:xfrm>
          <a:prstGeom prst="rect">
            <a:avLst/>
          </a:prstGeom>
        </p:spPr>
      </p:pic>
      <p:pic>
        <p:nvPicPr>
          <p:cNvPr id="105" name="Slika 104">
            <a:extLst>
              <a:ext uri="{FF2B5EF4-FFF2-40B4-BE49-F238E27FC236}">
                <a16:creationId xmlns:a16="http://schemas.microsoft.com/office/drawing/2014/main" id="{8D77F0BE-BD32-41A2-9BE8-E8FD5B0831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566" y="5456111"/>
            <a:ext cx="1487764" cy="2231647"/>
          </a:xfrm>
          <a:prstGeom prst="rect">
            <a:avLst/>
          </a:prstGeom>
        </p:spPr>
      </p:pic>
      <p:pic>
        <p:nvPicPr>
          <p:cNvPr id="107" name="Slika 106">
            <a:extLst>
              <a:ext uri="{FF2B5EF4-FFF2-40B4-BE49-F238E27FC236}">
                <a16:creationId xmlns:a16="http://schemas.microsoft.com/office/drawing/2014/main" id="{AC08932A-AD37-48AE-8642-9DF1F9A87B0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9200" y="9775821"/>
            <a:ext cx="1487764" cy="2231647"/>
          </a:xfrm>
          <a:prstGeom prst="rect">
            <a:avLst/>
          </a:prstGeom>
        </p:spPr>
      </p:pic>
      <p:pic>
        <p:nvPicPr>
          <p:cNvPr id="109" name="Slika 108">
            <a:extLst>
              <a:ext uri="{FF2B5EF4-FFF2-40B4-BE49-F238E27FC236}">
                <a16:creationId xmlns:a16="http://schemas.microsoft.com/office/drawing/2014/main" id="{83075D01-0E04-43FC-BCFF-7E5B1B70DEC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160" y="9775821"/>
            <a:ext cx="1487764" cy="2231647"/>
          </a:xfrm>
          <a:prstGeom prst="rect">
            <a:avLst/>
          </a:prstGeom>
        </p:spPr>
      </p:pic>
      <p:pic>
        <p:nvPicPr>
          <p:cNvPr id="111" name="Slika 110">
            <a:extLst>
              <a:ext uri="{FF2B5EF4-FFF2-40B4-BE49-F238E27FC236}">
                <a16:creationId xmlns:a16="http://schemas.microsoft.com/office/drawing/2014/main" id="{81F1C6CA-0153-47AC-B528-D715BFDDA34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6973" y="14303967"/>
            <a:ext cx="1487764" cy="2231647"/>
          </a:xfrm>
          <a:prstGeom prst="rect">
            <a:avLst/>
          </a:prstGeom>
        </p:spPr>
      </p:pic>
      <p:pic>
        <p:nvPicPr>
          <p:cNvPr id="113" name="Slika 112">
            <a:extLst>
              <a:ext uri="{FF2B5EF4-FFF2-40B4-BE49-F238E27FC236}">
                <a16:creationId xmlns:a16="http://schemas.microsoft.com/office/drawing/2014/main" id="{88541A7A-DCF7-4EBC-84B0-2FF4A5D7C3D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1729" y="14341865"/>
            <a:ext cx="1487764" cy="2231647"/>
          </a:xfrm>
          <a:prstGeom prst="rect">
            <a:avLst/>
          </a:prstGeom>
        </p:spPr>
      </p:pic>
      <p:pic>
        <p:nvPicPr>
          <p:cNvPr id="115" name="Slika 114">
            <a:extLst>
              <a:ext uri="{FF2B5EF4-FFF2-40B4-BE49-F238E27FC236}">
                <a16:creationId xmlns:a16="http://schemas.microsoft.com/office/drawing/2014/main" id="{B658701E-AD43-4A5F-AAF4-FFC6EAA5145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9200" y="3387126"/>
            <a:ext cx="1487764" cy="2231647"/>
          </a:xfrm>
          <a:prstGeom prst="rect">
            <a:avLst/>
          </a:prstGeom>
        </p:spPr>
      </p:pic>
      <p:pic>
        <p:nvPicPr>
          <p:cNvPr id="117" name="Slika 116">
            <a:extLst>
              <a:ext uri="{FF2B5EF4-FFF2-40B4-BE49-F238E27FC236}">
                <a16:creationId xmlns:a16="http://schemas.microsoft.com/office/drawing/2014/main" id="{C8413E32-7DCD-47CE-856A-19DF54FF776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160" y="3387126"/>
            <a:ext cx="1487764" cy="2231647"/>
          </a:xfrm>
          <a:prstGeom prst="rect">
            <a:avLst/>
          </a:prstGeom>
        </p:spPr>
      </p:pic>
      <p:pic>
        <p:nvPicPr>
          <p:cNvPr id="119" name="Slika 118">
            <a:extLst>
              <a:ext uri="{FF2B5EF4-FFF2-40B4-BE49-F238E27FC236}">
                <a16:creationId xmlns:a16="http://schemas.microsoft.com/office/drawing/2014/main" id="{67D73C55-8932-4830-9387-EF2F2DEBFF0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1729" y="5456111"/>
            <a:ext cx="1487764" cy="2231647"/>
          </a:xfrm>
          <a:prstGeom prst="rect">
            <a:avLst/>
          </a:prstGeom>
        </p:spPr>
      </p:pic>
      <p:pic>
        <p:nvPicPr>
          <p:cNvPr id="121" name="Slika 120">
            <a:extLst>
              <a:ext uri="{FF2B5EF4-FFF2-40B4-BE49-F238E27FC236}">
                <a16:creationId xmlns:a16="http://schemas.microsoft.com/office/drawing/2014/main" id="{70893F78-AB1A-43A6-9096-58FC6D60334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6973" y="5456111"/>
            <a:ext cx="1487764" cy="2231647"/>
          </a:xfrm>
          <a:prstGeom prst="rect">
            <a:avLst/>
          </a:prstGeom>
        </p:spPr>
      </p:pic>
      <p:pic>
        <p:nvPicPr>
          <p:cNvPr id="123" name="Slika 122">
            <a:extLst>
              <a:ext uri="{FF2B5EF4-FFF2-40B4-BE49-F238E27FC236}">
                <a16:creationId xmlns:a16="http://schemas.microsoft.com/office/drawing/2014/main" id="{55B98E48-5603-4157-88FB-F122D7FB260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6973" y="12051720"/>
            <a:ext cx="1487764" cy="2231647"/>
          </a:xfrm>
          <a:prstGeom prst="rect">
            <a:avLst/>
          </a:prstGeom>
        </p:spPr>
      </p:pic>
      <p:pic>
        <p:nvPicPr>
          <p:cNvPr id="125" name="Slika 124">
            <a:extLst>
              <a:ext uri="{FF2B5EF4-FFF2-40B4-BE49-F238E27FC236}">
                <a16:creationId xmlns:a16="http://schemas.microsoft.com/office/drawing/2014/main" id="{9D3CEF24-BA46-4ABD-AF0D-9AA2B0D7320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1729" y="12051720"/>
            <a:ext cx="1487764" cy="2231647"/>
          </a:xfrm>
          <a:prstGeom prst="rect">
            <a:avLst/>
          </a:prstGeom>
        </p:spPr>
      </p:pic>
      <p:pic>
        <p:nvPicPr>
          <p:cNvPr id="127" name="Slika 126">
            <a:extLst>
              <a:ext uri="{FF2B5EF4-FFF2-40B4-BE49-F238E27FC236}">
                <a16:creationId xmlns:a16="http://schemas.microsoft.com/office/drawing/2014/main" id="{0674466D-8B17-4FB5-870B-E800EC9EAEF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3055" y="9775821"/>
            <a:ext cx="1487764" cy="2231647"/>
          </a:xfrm>
          <a:prstGeom prst="rect">
            <a:avLst/>
          </a:prstGeom>
        </p:spPr>
      </p:pic>
      <p:pic>
        <p:nvPicPr>
          <p:cNvPr id="129" name="Slika 128">
            <a:extLst>
              <a:ext uri="{FF2B5EF4-FFF2-40B4-BE49-F238E27FC236}">
                <a16:creationId xmlns:a16="http://schemas.microsoft.com/office/drawing/2014/main" id="{39703406-B0E7-4FB3-9968-B09E135257DC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566" y="9775820"/>
            <a:ext cx="1487764" cy="2231647"/>
          </a:xfrm>
          <a:prstGeom prst="rect">
            <a:avLst/>
          </a:prstGeom>
        </p:spPr>
      </p:pic>
      <p:pic>
        <p:nvPicPr>
          <p:cNvPr id="135" name="Slika 134">
            <a:extLst>
              <a:ext uri="{FF2B5EF4-FFF2-40B4-BE49-F238E27FC236}">
                <a16:creationId xmlns:a16="http://schemas.microsoft.com/office/drawing/2014/main" id="{EA6A6C95-D693-4D3E-B7B2-C9B6BA33346A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3646" y="3387126"/>
            <a:ext cx="1487764" cy="2231647"/>
          </a:xfrm>
          <a:prstGeom prst="rect">
            <a:avLst/>
          </a:prstGeom>
        </p:spPr>
      </p:pic>
      <p:pic>
        <p:nvPicPr>
          <p:cNvPr id="137" name="Slika 136">
            <a:extLst>
              <a:ext uri="{FF2B5EF4-FFF2-40B4-BE49-F238E27FC236}">
                <a16:creationId xmlns:a16="http://schemas.microsoft.com/office/drawing/2014/main" id="{C156F0DD-421A-43B8-BAA9-9439B53A6E03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6328" y="3387126"/>
            <a:ext cx="1487764" cy="2231647"/>
          </a:xfrm>
          <a:prstGeom prst="rect">
            <a:avLst/>
          </a:prstGeom>
        </p:spPr>
      </p:pic>
      <p:pic>
        <p:nvPicPr>
          <p:cNvPr id="139" name="Slika 138">
            <a:extLst>
              <a:ext uri="{FF2B5EF4-FFF2-40B4-BE49-F238E27FC236}">
                <a16:creationId xmlns:a16="http://schemas.microsoft.com/office/drawing/2014/main" id="{843A4F84-CB05-4872-A846-F9AB5E5A3089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9200" y="7605614"/>
            <a:ext cx="1487764" cy="2231647"/>
          </a:xfrm>
          <a:prstGeom prst="rect">
            <a:avLst/>
          </a:prstGeom>
        </p:spPr>
      </p:pic>
      <p:pic>
        <p:nvPicPr>
          <p:cNvPr id="141" name="Slika 140">
            <a:extLst>
              <a:ext uri="{FF2B5EF4-FFF2-40B4-BE49-F238E27FC236}">
                <a16:creationId xmlns:a16="http://schemas.microsoft.com/office/drawing/2014/main" id="{A2A7251B-67C7-45FE-86EC-763DD74B8313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160" y="7605614"/>
            <a:ext cx="1487764" cy="2231647"/>
          </a:xfrm>
          <a:prstGeom prst="rect">
            <a:avLst/>
          </a:prstGeom>
        </p:spPr>
      </p:pic>
      <p:pic>
        <p:nvPicPr>
          <p:cNvPr id="147" name="Slika 146">
            <a:extLst>
              <a:ext uri="{FF2B5EF4-FFF2-40B4-BE49-F238E27FC236}">
                <a16:creationId xmlns:a16="http://schemas.microsoft.com/office/drawing/2014/main" id="{DE8DBECF-DF64-44F0-85C6-E9CF3AEBBABE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6973" y="9775821"/>
            <a:ext cx="1487764" cy="2231647"/>
          </a:xfrm>
          <a:prstGeom prst="rect">
            <a:avLst/>
          </a:prstGeom>
        </p:spPr>
      </p:pic>
      <p:pic>
        <p:nvPicPr>
          <p:cNvPr id="149" name="Slika 148">
            <a:extLst>
              <a:ext uri="{FF2B5EF4-FFF2-40B4-BE49-F238E27FC236}">
                <a16:creationId xmlns:a16="http://schemas.microsoft.com/office/drawing/2014/main" id="{E1D5D630-E4BB-4F23-B7CC-E75FB93FE386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1729" y="9775821"/>
            <a:ext cx="1487764" cy="2231647"/>
          </a:xfrm>
          <a:prstGeom prst="rect">
            <a:avLst/>
          </a:prstGeom>
        </p:spPr>
      </p:pic>
      <p:pic>
        <p:nvPicPr>
          <p:cNvPr id="151" name="Slika 150">
            <a:extLst>
              <a:ext uri="{FF2B5EF4-FFF2-40B4-BE49-F238E27FC236}">
                <a16:creationId xmlns:a16="http://schemas.microsoft.com/office/drawing/2014/main" id="{B81FDB2B-82DB-493B-B1E7-BB9803B91E79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6328" y="9775821"/>
            <a:ext cx="1487764" cy="2231647"/>
          </a:xfrm>
          <a:prstGeom prst="rect">
            <a:avLst/>
          </a:prstGeom>
        </p:spPr>
      </p:pic>
      <p:pic>
        <p:nvPicPr>
          <p:cNvPr id="153" name="Slika 152">
            <a:extLst>
              <a:ext uri="{FF2B5EF4-FFF2-40B4-BE49-F238E27FC236}">
                <a16:creationId xmlns:a16="http://schemas.microsoft.com/office/drawing/2014/main" id="{62A4BA0B-63CC-458E-A25A-D202D9444739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3646" y="9775821"/>
            <a:ext cx="1487764" cy="2231647"/>
          </a:xfrm>
          <a:prstGeom prst="rect">
            <a:avLst/>
          </a:prstGeom>
        </p:spPr>
      </p:pic>
      <p:pic>
        <p:nvPicPr>
          <p:cNvPr id="155" name="Slika 154">
            <a:extLst>
              <a:ext uri="{FF2B5EF4-FFF2-40B4-BE49-F238E27FC236}">
                <a16:creationId xmlns:a16="http://schemas.microsoft.com/office/drawing/2014/main" id="{15CAFCC3-FC40-4DBA-AD7A-BAA68C8F596D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3055" y="12051720"/>
            <a:ext cx="1487764" cy="2231647"/>
          </a:xfrm>
          <a:prstGeom prst="rect">
            <a:avLst/>
          </a:prstGeom>
        </p:spPr>
      </p:pic>
      <p:pic>
        <p:nvPicPr>
          <p:cNvPr id="157" name="Slika 156">
            <a:extLst>
              <a:ext uri="{FF2B5EF4-FFF2-40B4-BE49-F238E27FC236}">
                <a16:creationId xmlns:a16="http://schemas.microsoft.com/office/drawing/2014/main" id="{0233312A-5B62-4F59-BE8E-C77AFCAF6296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566" y="12051719"/>
            <a:ext cx="1487764" cy="2231647"/>
          </a:xfrm>
          <a:prstGeom prst="rect">
            <a:avLst/>
          </a:prstGeom>
        </p:spPr>
      </p:pic>
      <p:pic>
        <p:nvPicPr>
          <p:cNvPr id="159" name="Slika 158">
            <a:extLst>
              <a:ext uri="{FF2B5EF4-FFF2-40B4-BE49-F238E27FC236}">
                <a16:creationId xmlns:a16="http://schemas.microsoft.com/office/drawing/2014/main" id="{EC9A79BC-3196-4155-9273-1A01EA38046A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6328" y="5456111"/>
            <a:ext cx="1487764" cy="2231647"/>
          </a:xfrm>
          <a:prstGeom prst="rect">
            <a:avLst/>
          </a:prstGeom>
        </p:spPr>
      </p:pic>
      <p:pic>
        <p:nvPicPr>
          <p:cNvPr id="161" name="Slika 160">
            <a:extLst>
              <a:ext uri="{FF2B5EF4-FFF2-40B4-BE49-F238E27FC236}">
                <a16:creationId xmlns:a16="http://schemas.microsoft.com/office/drawing/2014/main" id="{08457F8B-F95E-4AB6-8E18-030EEE9628E4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424" y="5456111"/>
            <a:ext cx="1487764" cy="2231647"/>
          </a:xfrm>
          <a:prstGeom prst="rect">
            <a:avLst/>
          </a:prstGeom>
        </p:spPr>
      </p:pic>
      <p:pic>
        <p:nvPicPr>
          <p:cNvPr id="167" name="Slika 166">
            <a:extLst>
              <a:ext uri="{FF2B5EF4-FFF2-40B4-BE49-F238E27FC236}">
                <a16:creationId xmlns:a16="http://schemas.microsoft.com/office/drawing/2014/main" id="{CA918789-2EA6-48F2-A97F-386DF14C6925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3055" y="14341865"/>
            <a:ext cx="1487764" cy="2231647"/>
          </a:xfrm>
          <a:prstGeom prst="rect">
            <a:avLst/>
          </a:prstGeom>
        </p:spPr>
      </p:pic>
      <p:pic>
        <p:nvPicPr>
          <p:cNvPr id="169" name="Slika 168">
            <a:extLst>
              <a:ext uri="{FF2B5EF4-FFF2-40B4-BE49-F238E27FC236}">
                <a16:creationId xmlns:a16="http://schemas.microsoft.com/office/drawing/2014/main" id="{9571C4BA-BFD4-4BD4-85E6-6CF110F69592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566" y="14341865"/>
            <a:ext cx="1487764" cy="2231647"/>
          </a:xfrm>
          <a:prstGeom prst="rect">
            <a:avLst/>
          </a:prstGeom>
        </p:spPr>
      </p:pic>
      <p:pic>
        <p:nvPicPr>
          <p:cNvPr id="171" name="Slika 170">
            <a:extLst>
              <a:ext uri="{FF2B5EF4-FFF2-40B4-BE49-F238E27FC236}">
                <a16:creationId xmlns:a16="http://schemas.microsoft.com/office/drawing/2014/main" id="{B5C15DEE-E8FA-4509-B8D2-4F179B31D833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9200" y="5456111"/>
            <a:ext cx="1487764" cy="2231647"/>
          </a:xfrm>
          <a:prstGeom prst="rect">
            <a:avLst/>
          </a:prstGeom>
        </p:spPr>
      </p:pic>
      <p:pic>
        <p:nvPicPr>
          <p:cNvPr id="173" name="Slika 172">
            <a:extLst>
              <a:ext uri="{FF2B5EF4-FFF2-40B4-BE49-F238E27FC236}">
                <a16:creationId xmlns:a16="http://schemas.microsoft.com/office/drawing/2014/main" id="{A13FCC00-6633-485F-BE4E-9288F3F64624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160" y="5456111"/>
            <a:ext cx="1487764" cy="2231647"/>
          </a:xfrm>
          <a:prstGeom prst="rect">
            <a:avLst/>
          </a:prstGeom>
        </p:spPr>
      </p:pic>
      <p:pic>
        <p:nvPicPr>
          <p:cNvPr id="175" name="Slika 174">
            <a:extLst>
              <a:ext uri="{FF2B5EF4-FFF2-40B4-BE49-F238E27FC236}">
                <a16:creationId xmlns:a16="http://schemas.microsoft.com/office/drawing/2014/main" id="{1E059385-1204-498B-AD15-5446082CE6A5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6973" y="3387126"/>
            <a:ext cx="1487764" cy="2231647"/>
          </a:xfrm>
          <a:prstGeom prst="rect">
            <a:avLst/>
          </a:prstGeom>
        </p:spPr>
      </p:pic>
      <p:pic>
        <p:nvPicPr>
          <p:cNvPr id="177" name="Slika 176">
            <a:extLst>
              <a:ext uri="{FF2B5EF4-FFF2-40B4-BE49-F238E27FC236}">
                <a16:creationId xmlns:a16="http://schemas.microsoft.com/office/drawing/2014/main" id="{B18B0471-6CA8-4B08-8F62-191940F12DFF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1729" y="3387126"/>
            <a:ext cx="1487764" cy="2231647"/>
          </a:xfrm>
          <a:prstGeom prst="rect">
            <a:avLst/>
          </a:prstGeom>
        </p:spPr>
      </p:pic>
      <p:pic>
        <p:nvPicPr>
          <p:cNvPr id="179" name="Slika 178">
            <a:extLst>
              <a:ext uri="{FF2B5EF4-FFF2-40B4-BE49-F238E27FC236}">
                <a16:creationId xmlns:a16="http://schemas.microsoft.com/office/drawing/2014/main" id="{C450F155-4594-46F7-9024-E50925F6B5E9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6328" y="7605614"/>
            <a:ext cx="1487764" cy="2231647"/>
          </a:xfrm>
          <a:prstGeom prst="rect">
            <a:avLst/>
          </a:prstGeom>
        </p:spPr>
      </p:pic>
      <p:pic>
        <p:nvPicPr>
          <p:cNvPr id="181" name="Slika 180">
            <a:extLst>
              <a:ext uri="{FF2B5EF4-FFF2-40B4-BE49-F238E27FC236}">
                <a16:creationId xmlns:a16="http://schemas.microsoft.com/office/drawing/2014/main" id="{5BE323ED-7DDD-4999-8D63-B489BDB2DD9D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424" y="7605614"/>
            <a:ext cx="1487764" cy="2231647"/>
          </a:xfrm>
          <a:prstGeom prst="rect">
            <a:avLst/>
          </a:prstGeom>
        </p:spPr>
      </p:pic>
      <p:pic>
        <p:nvPicPr>
          <p:cNvPr id="183" name="Slika 182">
            <a:extLst>
              <a:ext uri="{FF2B5EF4-FFF2-40B4-BE49-F238E27FC236}">
                <a16:creationId xmlns:a16="http://schemas.microsoft.com/office/drawing/2014/main" id="{65295EBA-426B-4F50-97D1-06CF610073DC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3055" y="3387126"/>
            <a:ext cx="1487764" cy="2231647"/>
          </a:xfrm>
          <a:prstGeom prst="rect">
            <a:avLst/>
          </a:prstGeom>
        </p:spPr>
      </p:pic>
      <p:pic>
        <p:nvPicPr>
          <p:cNvPr id="185" name="Slika 184">
            <a:extLst>
              <a:ext uri="{FF2B5EF4-FFF2-40B4-BE49-F238E27FC236}">
                <a16:creationId xmlns:a16="http://schemas.microsoft.com/office/drawing/2014/main" id="{C93EA817-29A0-4398-BF8F-82ABDA31FB82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566" y="3387125"/>
            <a:ext cx="1487764" cy="2231647"/>
          </a:xfrm>
          <a:prstGeom prst="rect">
            <a:avLst/>
          </a:prstGeom>
        </p:spPr>
      </p:pic>
      <p:pic>
        <p:nvPicPr>
          <p:cNvPr id="187" name="Slika 186">
            <a:extLst>
              <a:ext uri="{FF2B5EF4-FFF2-40B4-BE49-F238E27FC236}">
                <a16:creationId xmlns:a16="http://schemas.microsoft.com/office/drawing/2014/main" id="{64E770CC-F6E4-4A47-B545-4F52E0824AEE}"/>
              </a:ext>
            </a:extLst>
          </p:cNvPr>
          <p:cNvPicPr>
            <a:picLocks noChangeAspect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6328" y="12051720"/>
            <a:ext cx="1487764" cy="2231647"/>
          </a:xfrm>
          <a:prstGeom prst="rect">
            <a:avLst/>
          </a:prstGeom>
        </p:spPr>
      </p:pic>
      <p:sp>
        <p:nvSpPr>
          <p:cNvPr id="188" name="PoljeZBesedilom 187">
            <a:extLst>
              <a:ext uri="{FF2B5EF4-FFF2-40B4-BE49-F238E27FC236}">
                <a16:creationId xmlns:a16="http://schemas.microsoft.com/office/drawing/2014/main" id="{38DE665C-908B-4630-B9A2-907AB3D162AD}"/>
              </a:ext>
            </a:extLst>
          </p:cNvPr>
          <p:cNvSpPr txBox="1"/>
          <p:nvPr/>
        </p:nvSpPr>
        <p:spPr>
          <a:xfrm>
            <a:off x="4008713" y="1862880"/>
            <a:ext cx="647645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000" b="1" dirty="0">
                <a:latin typeface="Poppins" panose="00000500000000000000" pitchFamily="2" charset="-18"/>
                <a:cs typeface="Poppins" panose="00000500000000000000" pitchFamily="2" charset="-18"/>
              </a:rPr>
              <a:t>BARVE ŽENSKIH IN UNISEX MAJIC</a:t>
            </a:r>
          </a:p>
        </p:txBody>
      </p:sp>
      <p:pic>
        <p:nvPicPr>
          <p:cNvPr id="190" name="Slika 189">
            <a:extLst>
              <a:ext uri="{FF2B5EF4-FFF2-40B4-BE49-F238E27FC236}">
                <a16:creationId xmlns:a16="http://schemas.microsoft.com/office/drawing/2014/main" id="{3905DCF1-1FC7-4684-AAEA-A9F54B9094C0}"/>
              </a:ext>
            </a:extLst>
          </p:cNvPr>
          <p:cNvPicPr>
            <a:picLocks noChangeAspect="1"/>
          </p:cNvPicPr>
          <p:nvPr/>
        </p:nvPicPr>
        <p:blipFill rotWithShape="1"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6" r="7766"/>
          <a:stretch/>
        </p:blipFill>
        <p:spPr>
          <a:xfrm>
            <a:off x="1442151" y="7605612"/>
            <a:ext cx="1585746" cy="2238774"/>
          </a:xfrm>
          <a:prstGeom prst="rect">
            <a:avLst/>
          </a:prstGeom>
        </p:spPr>
      </p:pic>
      <p:pic>
        <p:nvPicPr>
          <p:cNvPr id="192" name="Slika 191">
            <a:extLst>
              <a:ext uri="{FF2B5EF4-FFF2-40B4-BE49-F238E27FC236}">
                <a16:creationId xmlns:a16="http://schemas.microsoft.com/office/drawing/2014/main" id="{6CA12BB6-6476-4B9E-B524-5E9307B8A22D}"/>
              </a:ext>
            </a:extLst>
          </p:cNvPr>
          <p:cNvPicPr>
            <a:picLocks noChangeAspect="1"/>
          </p:cNvPicPr>
          <p:nvPr/>
        </p:nvPicPr>
        <p:blipFill rotWithShape="1"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30" r="8215"/>
          <a:stretch/>
        </p:blipFill>
        <p:spPr>
          <a:xfrm>
            <a:off x="2999165" y="7605612"/>
            <a:ext cx="1525351" cy="2238774"/>
          </a:xfrm>
          <a:prstGeom prst="rect">
            <a:avLst/>
          </a:prstGeom>
        </p:spPr>
      </p:pic>
      <p:pic>
        <p:nvPicPr>
          <p:cNvPr id="194" name="Slika 193">
            <a:extLst>
              <a:ext uri="{FF2B5EF4-FFF2-40B4-BE49-F238E27FC236}">
                <a16:creationId xmlns:a16="http://schemas.microsoft.com/office/drawing/2014/main" id="{21635B11-5570-42A8-BB9D-9E47AB443260}"/>
              </a:ext>
            </a:extLst>
          </p:cNvPr>
          <p:cNvPicPr>
            <a:picLocks noChangeAspect="1"/>
          </p:cNvPicPr>
          <p:nvPr/>
        </p:nvPicPr>
        <p:blipFill rotWithShape="1"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5" r="8369"/>
          <a:stretch/>
        </p:blipFill>
        <p:spPr>
          <a:xfrm>
            <a:off x="4425096" y="7605611"/>
            <a:ext cx="1581002" cy="2238773"/>
          </a:xfrm>
          <a:prstGeom prst="rect">
            <a:avLst/>
          </a:prstGeom>
        </p:spPr>
      </p:pic>
      <p:pic>
        <p:nvPicPr>
          <p:cNvPr id="196" name="Slika 195">
            <a:extLst>
              <a:ext uri="{FF2B5EF4-FFF2-40B4-BE49-F238E27FC236}">
                <a16:creationId xmlns:a16="http://schemas.microsoft.com/office/drawing/2014/main" id="{07C84F2C-2E03-460F-A9FE-71ED0DEF3C69}"/>
              </a:ext>
            </a:extLst>
          </p:cNvPr>
          <p:cNvPicPr>
            <a:picLocks noChangeAspect="1"/>
          </p:cNvPicPr>
          <p:nvPr/>
        </p:nvPicPr>
        <p:blipFill rotWithShape="1"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6" r="9647"/>
          <a:stretch/>
        </p:blipFill>
        <p:spPr>
          <a:xfrm>
            <a:off x="5984159" y="7605613"/>
            <a:ext cx="1525351" cy="2231311"/>
          </a:xfrm>
          <a:prstGeom prst="rect">
            <a:avLst/>
          </a:prstGeom>
        </p:spPr>
      </p:pic>
      <p:sp>
        <p:nvSpPr>
          <p:cNvPr id="47" name="PoljeZBesedilom 46">
            <a:extLst>
              <a:ext uri="{FF2B5EF4-FFF2-40B4-BE49-F238E27FC236}">
                <a16:creationId xmlns:a16="http://schemas.microsoft.com/office/drawing/2014/main" id="{3BADAAB0-46FC-44A2-A152-A2B86363440E}"/>
              </a:ext>
            </a:extLst>
          </p:cNvPr>
          <p:cNvSpPr txBox="1"/>
          <p:nvPr/>
        </p:nvSpPr>
        <p:spPr>
          <a:xfrm>
            <a:off x="2583297" y="2661689"/>
            <a:ext cx="92336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000" b="1" dirty="0">
                <a:latin typeface="Poppins" panose="00000500000000000000" pitchFamily="2" charset="-18"/>
                <a:cs typeface="Poppins" panose="00000500000000000000" pitchFamily="2" charset="-18"/>
              </a:rPr>
              <a:t>ZA BARVO DRUGEGA TEKSTILA, PREVERITE OPIS POSAMEZNEGA IZDELKA</a:t>
            </a:r>
          </a:p>
        </p:txBody>
      </p:sp>
    </p:spTree>
    <p:extLst>
      <p:ext uri="{BB962C8B-B14F-4D97-AF65-F5344CB8AC3E}">
        <p14:creationId xmlns:p14="http://schemas.microsoft.com/office/powerpoint/2010/main" val="16519535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Officeova 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ova 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ova 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203</TotalTime>
  <Words>476</Words>
  <Application>Microsoft Office PowerPoint</Application>
  <PresentationFormat>Po meri</PresentationFormat>
  <Paragraphs>57</Paragraphs>
  <Slides>9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Poppins</vt:lpstr>
      <vt:lpstr>Officeova tema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Sekom</dc:creator>
  <cp:lastModifiedBy>Sekom</cp:lastModifiedBy>
  <cp:revision>16</cp:revision>
  <dcterms:created xsi:type="dcterms:W3CDTF">2023-01-24T12:56:26Z</dcterms:created>
  <dcterms:modified xsi:type="dcterms:W3CDTF">2023-01-25T11:50:22Z</dcterms:modified>
</cp:coreProperties>
</file>